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73" r:id="rId2"/>
    <p:sldId id="280" r:id="rId3"/>
    <p:sldId id="267" r:id="rId4"/>
    <p:sldId id="281" r:id="rId5"/>
    <p:sldId id="278" r:id="rId6"/>
    <p:sldId id="276" r:id="rId7"/>
    <p:sldId id="283" r:id="rId8"/>
    <p:sldId id="262" r:id="rId9"/>
    <p:sldId id="285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>
        <p:scale>
          <a:sx n="66" d="100"/>
          <a:sy n="66" d="100"/>
        </p:scale>
        <p:origin x="-644" y="-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presProps" Target="presProps.xml" /><Relationship Id="rId3" Type="http://schemas.openxmlformats.org/officeDocument/2006/relationships/slide" Target="slides/slide2.xml" /><Relationship Id="rId7" Type="http://schemas.openxmlformats.org/officeDocument/2006/relationships/slide" Target="slides/slide6.xml" /><Relationship Id="rId12" Type="http://schemas.openxmlformats.org/officeDocument/2006/relationships/notesMaster" Target="notesMasters/notesMaster1.xml" /><Relationship Id="rId2" Type="http://schemas.openxmlformats.org/officeDocument/2006/relationships/slide" Target="slides/slide1.xml" /><Relationship Id="rId16" Type="http://schemas.openxmlformats.org/officeDocument/2006/relationships/tableStyles" Target="tableStyles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5" Type="http://schemas.openxmlformats.org/officeDocument/2006/relationships/slide" Target="slides/slide4.xml" /><Relationship Id="rId15" Type="http://schemas.openxmlformats.org/officeDocument/2006/relationships/theme" Target="theme/theme1.xml" /><Relationship Id="rId10" Type="http://schemas.openxmlformats.org/officeDocument/2006/relationships/slide" Target="slides/slide9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viewProps" Target="viewProps.xml" 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A534E78-8ACF-446D-99A0-D4AB4C01C9B4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D05FCEF-BC32-4423-9365-32067C28D045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gradFill flip="none" rotWithShape="0">
          <a:gsLst>
            <a:gs pos="0">
              <a:srgbClr val="92D050">
                <a:tint val="66000"/>
                <a:satMod val="160000"/>
              </a:srgbClr>
            </a:gs>
            <a:gs pos="50000">
              <a:srgbClr val="92D050">
                <a:tint val="44500"/>
                <a:satMod val="160000"/>
              </a:srgbClr>
            </a:gs>
            <a:gs pos="100000">
              <a:srgbClr val="92D050">
                <a:tint val="23500"/>
                <a:satMod val="160000"/>
              </a:srgbClr>
            </a:gs>
          </a:gsLst>
          <a:lin ang="18900000" scaled="1"/>
          <a:tileRect/>
        </a:gradFill>
        <a:ln>
          <a:solidFill>
            <a:srgbClr val="92D050"/>
          </a:solidFill>
        </a:ln>
      </dgm:spPr>
      <dgm:t>
        <a:bodyPr/>
        <a:lstStyle/>
        <a:p>
          <a:r>
            <a: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З</a:t>
          </a:r>
          <a:r>
            <a:rPr lang="en-US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</a:t>
          </a:r>
          <a:r>
            <a: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-МОДЕЛЬ</a:t>
          </a:r>
          <a:endParaRPr lang="ru-RU" sz="4400" dirty="0">
            <a:solidFill>
              <a:schemeClr val="tx1"/>
            </a:solidFill>
          </a:endParaRPr>
        </a:p>
      </dgm:t>
    </dgm:pt>
    <dgm:pt modelId="{6047EC5E-6D42-4F82-926F-92232512B525}" type="parTrans" cxnId="{8319B03E-B584-4C2F-9C03-155C0620CD34}">
      <dgm:prSet/>
      <dgm:spPr/>
      <dgm:t>
        <a:bodyPr/>
        <a:lstStyle/>
        <a:p>
          <a:endParaRPr lang="ru-RU"/>
        </a:p>
      </dgm:t>
    </dgm:pt>
    <dgm:pt modelId="{39C92C90-2C90-4101-A400-1EFFCD8FE160}" type="sibTrans" cxnId="{8319B03E-B584-4C2F-9C03-155C0620CD34}">
      <dgm:prSet/>
      <dgm:spPr/>
      <dgm:t>
        <a:bodyPr/>
        <a:lstStyle/>
        <a:p>
          <a:endParaRPr lang="ru-RU"/>
        </a:p>
      </dgm:t>
    </dgm:pt>
    <dgm:pt modelId="{8F766F05-A197-46BF-BCAB-6D32C70173F7}">
      <dgm:prSet phldrT="[Текст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solidFill>
          <a:schemeClr val="bg1">
            <a:lumMod val="95000"/>
          </a:schemeClr>
        </a:solidFill>
        <a:ln>
          <a:solidFill>
            <a:srgbClr val="92D050"/>
          </a:solidFill>
        </a:ln>
      </dgm:spPr>
      <dgm:t>
        <a:bodyPr/>
        <a:lstStyle/>
        <a:p>
          <a:r>
            <a: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 патентном праве (глава 72 ГК РФ)</a:t>
          </a:r>
          <a:endParaRPr lang="ru-RU" sz="2800" dirty="0">
            <a:solidFill>
              <a:schemeClr val="tx1"/>
            </a:solidFill>
          </a:endParaRPr>
        </a:p>
      </dgm:t>
    </dgm:pt>
    <dgm:pt modelId="{AE0993B9-B7DB-4272-BA5D-A1A8A083647E}" type="parTrans" cxnId="{45BF498F-9002-4E66-AB4C-66B8CDCAE29B}">
      <dgm:prSet/>
      <dgm:spPr>
        <a:ln>
          <a:solidFill>
            <a:srgbClr val="92D050"/>
          </a:solidFill>
        </a:ln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1B305D1E-B84B-4368-875E-F48AF4B750BF}" type="sibTrans" cxnId="{45BF498F-9002-4E66-AB4C-66B8CDCAE29B}">
      <dgm:prSet/>
      <dgm:spPr/>
      <dgm:t>
        <a:bodyPr/>
        <a:lstStyle/>
        <a:p>
          <a:endParaRPr lang="ru-RU"/>
        </a:p>
      </dgm:t>
    </dgm:pt>
    <dgm:pt modelId="{649C19EF-41E1-4279-AFE5-B867AE886DB6}">
      <dgm:prSet phldrT="[Текст]" custT="1"/>
      <dgm:spPr>
        <a:solidFill>
          <a:schemeClr val="bg1">
            <a:lumMod val="95000"/>
          </a:schemeClr>
        </a:solidFill>
        <a:ln>
          <a:solidFill>
            <a:srgbClr val="92D050"/>
          </a:solidFill>
        </a:ln>
      </dgm:spPr>
      <dgm:t>
        <a:bodyPr/>
        <a:lstStyle/>
        <a:p>
          <a:r>
            <a: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 авторском праве (ст.1259 ГК РФ)</a:t>
          </a:r>
          <a:endParaRPr lang="ru-RU" sz="2800" dirty="0">
            <a:solidFill>
              <a:schemeClr val="tx1"/>
            </a:solidFill>
          </a:endParaRPr>
        </a:p>
      </dgm:t>
    </dgm:pt>
    <dgm:pt modelId="{1492F13A-E19E-4202-A999-A2EE2B8B79A1}" type="parTrans" cxnId="{607CDC12-8BE0-4EEB-9F49-60E960FDF0C4}">
      <dgm:prSet/>
      <dgm:spPr>
        <a:ln>
          <a:solidFill>
            <a:srgbClr val="92D050"/>
          </a:solidFill>
        </a:ln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76C4C3A-5D41-4E4A-808D-E6F0A62CF88F}" type="sibTrans" cxnId="{607CDC12-8BE0-4EEB-9F49-60E960FDF0C4}">
      <dgm:prSet/>
      <dgm:spPr/>
      <dgm:t>
        <a:bodyPr/>
        <a:lstStyle/>
        <a:p>
          <a:endParaRPr lang="ru-RU"/>
        </a:p>
      </dgm:t>
    </dgm:pt>
    <dgm:pt modelId="{5849FE43-451F-4460-B30E-D3F3FB867175}">
      <dgm:prSet custT="1"/>
      <dgm:spPr>
        <a:solidFill>
          <a:schemeClr val="accent3">
            <a:lumMod val="20000"/>
            <a:lumOff val="80000"/>
          </a:schemeClr>
        </a:solidFill>
        <a:ln>
          <a:solidFill>
            <a:srgbClr val="92D050"/>
          </a:solidFill>
        </a:ln>
      </dgm:spPr>
      <dgm:t>
        <a:bodyPr/>
        <a:lstStyle/>
        <a:p>
          <a:pPr algn="just"/>
          <a:r>
            <a: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1) визуализация изобретения, полезной модели, промышленного образца, товарного знака. </a:t>
          </a:r>
        </a:p>
        <a:p>
          <a:pPr algn="just"/>
          <a:r>
            <a: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Охране подлежат сами объекты, а не форма их презентации.</a:t>
          </a:r>
          <a:endParaRPr lang="ru-RU" sz="2400" dirty="0">
            <a:solidFill>
              <a:schemeClr val="tx1"/>
            </a:solidFill>
          </a:endParaRPr>
        </a:p>
      </dgm:t>
    </dgm:pt>
    <dgm:pt modelId="{C5D1194D-861B-4C82-B8A1-8702881BD7EB}" type="parTrans" cxnId="{93F17C13-76AD-49B4-84BF-37B8E16BC10C}">
      <dgm:prSet/>
      <dgm:spPr>
        <a:ln>
          <a:solidFill>
            <a:srgbClr val="92D050"/>
          </a:solidFill>
        </a:ln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32D2BCB1-A7B7-4EBE-8DC3-1719F5DC4483}" type="sibTrans" cxnId="{93F17C13-76AD-49B4-84BF-37B8E16BC10C}">
      <dgm:prSet/>
      <dgm:spPr/>
      <dgm:t>
        <a:bodyPr/>
        <a:lstStyle/>
        <a:p>
          <a:endParaRPr lang="ru-RU"/>
        </a:p>
      </dgm:t>
    </dgm:pt>
    <dgm:pt modelId="{4EB14768-0F45-4B54-939C-80AED5DB332E}">
      <dgm:prSet custT="1"/>
      <dgm:spPr>
        <a:solidFill>
          <a:schemeClr val="accent4">
            <a:lumMod val="20000"/>
            <a:lumOff val="80000"/>
          </a:schemeClr>
        </a:solidFill>
        <a:ln>
          <a:solidFill>
            <a:srgbClr val="92D050"/>
          </a:solidFill>
        </a:ln>
      </dgm:spPr>
      <dgm:t>
        <a:bodyPr/>
        <a:lstStyle/>
        <a:p>
          <a:pPr algn="just"/>
          <a:r>
            <a: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1) произведение архитектуры, градостроительства и садово-паркового искусства в 3</a:t>
          </a:r>
          <a:r>
            <a: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</a:t>
          </a:r>
          <a:r>
            <a: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форме</a:t>
          </a:r>
        </a:p>
        <a:p>
          <a:pPr algn="just"/>
          <a:r>
            <a: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2) произведение дизайна (например, дизайн интерьера) произведение искусства в 3</a:t>
          </a:r>
          <a:r>
            <a: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</a:t>
          </a:r>
          <a:r>
            <a: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форме</a:t>
          </a:r>
          <a:endParaRPr lang="ru-RU" sz="2400" dirty="0">
            <a:solidFill>
              <a:schemeClr val="tx1"/>
            </a:solidFill>
          </a:endParaRPr>
        </a:p>
      </dgm:t>
    </dgm:pt>
    <dgm:pt modelId="{6B87AA88-9156-452C-B6B9-546B6D27F469}" type="parTrans" cxnId="{217C52FA-401A-4AB5-A43E-E7604340DBFB}">
      <dgm:prSet/>
      <dgm:spPr>
        <a:ln>
          <a:solidFill>
            <a:srgbClr val="92D050"/>
          </a:solidFill>
        </a:ln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07C2A85-0970-4FE0-A2D6-1E42D84D3EFB}" type="sibTrans" cxnId="{217C52FA-401A-4AB5-A43E-E7604340DBFB}">
      <dgm:prSet/>
      <dgm:spPr/>
      <dgm:t>
        <a:bodyPr/>
        <a:lstStyle/>
        <a:p>
          <a:endParaRPr lang="ru-RU"/>
        </a:p>
      </dgm:t>
    </dgm:pt>
    <dgm:pt modelId="{831DF342-5961-4838-A1FE-86A2850D0BDC}" type="pres">
      <dgm:prSet presAssocID="{9A534E78-8ACF-446D-99A0-D4AB4C01C9B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51941CCB-F43D-47C1-A9A6-1A7D113BFD78}" type="pres">
      <dgm:prSet presAssocID="{3D05FCEF-BC32-4423-9365-32067C28D045}" presName="hierRoot1" presStyleCnt="0">
        <dgm:presLayoutVars>
          <dgm:hierBranch val="init"/>
        </dgm:presLayoutVars>
      </dgm:prSet>
      <dgm:spPr/>
    </dgm:pt>
    <dgm:pt modelId="{A9E9F321-8CF5-482A-BAE5-E52FDA190646}" type="pres">
      <dgm:prSet presAssocID="{3D05FCEF-BC32-4423-9365-32067C28D045}" presName="rootComposite1" presStyleCnt="0"/>
      <dgm:spPr/>
    </dgm:pt>
    <dgm:pt modelId="{B3DA91D2-E3A6-430B-978D-AAE69A115DDE}" type="pres">
      <dgm:prSet presAssocID="{3D05FCEF-BC32-4423-9365-32067C28D045}" presName="rootText1" presStyleLbl="node0" presStyleIdx="0" presStyleCnt="1" custAng="10800000" custFlipVert="1" custScaleX="162867" custScaleY="80162" custLinFactNeighborX="30463" custLinFactNeighborY="-12006">
        <dgm:presLayoutVars>
          <dgm:chPref val="3"/>
        </dgm:presLayoutVars>
      </dgm:prSet>
      <dgm:spPr/>
    </dgm:pt>
    <dgm:pt modelId="{C980D0BD-1744-4C39-ABFF-4640BEFDADE9}" type="pres">
      <dgm:prSet presAssocID="{3D05FCEF-BC32-4423-9365-32067C28D045}" presName="rootConnector1" presStyleLbl="node1" presStyleIdx="0" presStyleCnt="0"/>
      <dgm:spPr/>
    </dgm:pt>
    <dgm:pt modelId="{B6FFD6D5-3839-489B-9CD5-C16E70020F28}" type="pres">
      <dgm:prSet presAssocID="{3D05FCEF-BC32-4423-9365-32067C28D045}" presName="hierChild2" presStyleCnt="0"/>
      <dgm:spPr/>
    </dgm:pt>
    <dgm:pt modelId="{0F0DB23F-7CE3-4CDF-98BA-2F6AB72BBBF5}" type="pres">
      <dgm:prSet presAssocID="{AE0993B9-B7DB-4272-BA5D-A1A8A083647E}" presName="Name37" presStyleLbl="parChTrans1D2" presStyleIdx="0" presStyleCnt="2"/>
      <dgm:spPr/>
    </dgm:pt>
    <dgm:pt modelId="{5087E131-7856-40CD-8BD5-6C0B4EA484B4}" type="pres">
      <dgm:prSet presAssocID="{8F766F05-A197-46BF-BCAB-6D32C70173F7}" presName="hierRoot2" presStyleCnt="0">
        <dgm:presLayoutVars>
          <dgm:hierBranch val="init"/>
        </dgm:presLayoutVars>
      </dgm:prSet>
      <dgm:spPr/>
    </dgm:pt>
    <dgm:pt modelId="{48699961-B091-4902-B463-5F87C8D4C3AA}" type="pres">
      <dgm:prSet presAssocID="{8F766F05-A197-46BF-BCAB-6D32C70173F7}" presName="rootComposite" presStyleCnt="0"/>
      <dgm:spPr/>
    </dgm:pt>
    <dgm:pt modelId="{725301B2-F27E-4CC9-B419-F1F5C1B2335B}" type="pres">
      <dgm:prSet presAssocID="{8F766F05-A197-46BF-BCAB-6D32C70173F7}" presName="rootText" presStyleLbl="node2" presStyleIdx="0" presStyleCnt="2" custScaleX="146965" custScaleY="102040" custLinFactNeighborX="23205" custLinFactNeighborY="-8850">
        <dgm:presLayoutVars>
          <dgm:chPref val="3"/>
        </dgm:presLayoutVars>
      </dgm:prSet>
      <dgm:spPr/>
    </dgm:pt>
    <dgm:pt modelId="{FA78BD2F-CAD6-4E8D-8F04-71B390B42298}" type="pres">
      <dgm:prSet presAssocID="{8F766F05-A197-46BF-BCAB-6D32C70173F7}" presName="rootConnector" presStyleLbl="node2" presStyleIdx="0" presStyleCnt="2"/>
      <dgm:spPr/>
    </dgm:pt>
    <dgm:pt modelId="{FA6FD417-E5A1-443D-95CC-614BABBA41FA}" type="pres">
      <dgm:prSet presAssocID="{8F766F05-A197-46BF-BCAB-6D32C70173F7}" presName="hierChild4" presStyleCnt="0"/>
      <dgm:spPr/>
    </dgm:pt>
    <dgm:pt modelId="{1E0F0663-0493-458D-AEC5-358806557818}" type="pres">
      <dgm:prSet presAssocID="{C5D1194D-861B-4C82-B8A1-8702881BD7EB}" presName="Name37" presStyleLbl="parChTrans1D3" presStyleIdx="0" presStyleCnt="2"/>
      <dgm:spPr/>
    </dgm:pt>
    <dgm:pt modelId="{4057C2C1-5683-47DF-9B7B-C413BCBE4E14}" type="pres">
      <dgm:prSet presAssocID="{5849FE43-451F-4460-B30E-D3F3FB867175}" presName="hierRoot2" presStyleCnt="0">
        <dgm:presLayoutVars>
          <dgm:hierBranch val="init"/>
        </dgm:presLayoutVars>
      </dgm:prSet>
      <dgm:spPr/>
    </dgm:pt>
    <dgm:pt modelId="{D107F7B5-0F92-490B-9E4C-026063D5C047}" type="pres">
      <dgm:prSet presAssocID="{5849FE43-451F-4460-B30E-D3F3FB867175}" presName="rootComposite" presStyleCnt="0"/>
      <dgm:spPr/>
    </dgm:pt>
    <dgm:pt modelId="{A8D77D2D-FC6F-4801-AE8B-017A1789456B}" type="pres">
      <dgm:prSet presAssocID="{5849FE43-451F-4460-B30E-D3F3FB867175}" presName="rootText" presStyleLbl="node3" presStyleIdx="0" presStyleCnt="2" custScaleX="200775" custScaleY="162649" custLinFactNeighborX="-39764" custLinFactNeighborY="2950">
        <dgm:presLayoutVars>
          <dgm:chPref val="3"/>
        </dgm:presLayoutVars>
      </dgm:prSet>
      <dgm:spPr/>
    </dgm:pt>
    <dgm:pt modelId="{DCBA8EBE-0F50-45DA-B821-8ADB55D42440}" type="pres">
      <dgm:prSet presAssocID="{5849FE43-451F-4460-B30E-D3F3FB867175}" presName="rootConnector" presStyleLbl="node3" presStyleIdx="0" presStyleCnt="2"/>
      <dgm:spPr/>
    </dgm:pt>
    <dgm:pt modelId="{2E59A9AE-7EFB-4285-AB80-8884FE3495B6}" type="pres">
      <dgm:prSet presAssocID="{5849FE43-451F-4460-B30E-D3F3FB867175}" presName="hierChild4" presStyleCnt="0"/>
      <dgm:spPr/>
    </dgm:pt>
    <dgm:pt modelId="{E54CA315-6FBA-4472-AA10-42B59A899216}" type="pres">
      <dgm:prSet presAssocID="{5849FE43-451F-4460-B30E-D3F3FB867175}" presName="hierChild5" presStyleCnt="0"/>
      <dgm:spPr/>
    </dgm:pt>
    <dgm:pt modelId="{4EE024B1-485F-45F4-B257-D0B80D714389}" type="pres">
      <dgm:prSet presAssocID="{8F766F05-A197-46BF-BCAB-6D32C70173F7}" presName="hierChild5" presStyleCnt="0"/>
      <dgm:spPr/>
    </dgm:pt>
    <dgm:pt modelId="{4ACB1865-9576-438C-A251-472D1E0EE6DC}" type="pres">
      <dgm:prSet presAssocID="{1492F13A-E19E-4202-A999-A2EE2B8B79A1}" presName="Name37" presStyleLbl="parChTrans1D2" presStyleIdx="1" presStyleCnt="2"/>
      <dgm:spPr/>
    </dgm:pt>
    <dgm:pt modelId="{77D56756-2C1F-40D8-9578-EECD6BB1EEE6}" type="pres">
      <dgm:prSet presAssocID="{649C19EF-41E1-4279-AFE5-B867AE886DB6}" presName="hierRoot2" presStyleCnt="0">
        <dgm:presLayoutVars>
          <dgm:hierBranch val="init"/>
        </dgm:presLayoutVars>
      </dgm:prSet>
      <dgm:spPr/>
    </dgm:pt>
    <dgm:pt modelId="{38773D36-D2A7-44FD-B59C-D7608E0348EE}" type="pres">
      <dgm:prSet presAssocID="{649C19EF-41E1-4279-AFE5-B867AE886DB6}" presName="rootComposite" presStyleCnt="0"/>
      <dgm:spPr/>
    </dgm:pt>
    <dgm:pt modelId="{2A9E775E-DA36-4219-8874-C92EF7D50D4D}" type="pres">
      <dgm:prSet presAssocID="{649C19EF-41E1-4279-AFE5-B867AE886DB6}" presName="rootText" presStyleLbl="node2" presStyleIdx="1" presStyleCnt="2" custScaleX="159029" custScaleY="100230" custLinFactNeighborX="53325" custLinFactNeighborY="-9757">
        <dgm:presLayoutVars>
          <dgm:chPref val="3"/>
        </dgm:presLayoutVars>
      </dgm:prSet>
      <dgm:spPr/>
    </dgm:pt>
    <dgm:pt modelId="{DC9255FB-4FB8-490C-8F88-E5EF89FBDCE9}" type="pres">
      <dgm:prSet presAssocID="{649C19EF-41E1-4279-AFE5-B867AE886DB6}" presName="rootConnector" presStyleLbl="node2" presStyleIdx="1" presStyleCnt="2"/>
      <dgm:spPr/>
    </dgm:pt>
    <dgm:pt modelId="{A42FD1D6-8BE1-4173-BBF5-C5D66A600D3D}" type="pres">
      <dgm:prSet presAssocID="{649C19EF-41E1-4279-AFE5-B867AE886DB6}" presName="hierChild4" presStyleCnt="0"/>
      <dgm:spPr/>
    </dgm:pt>
    <dgm:pt modelId="{30626A21-B087-49D2-9918-2F6249C8694F}" type="pres">
      <dgm:prSet presAssocID="{6B87AA88-9156-452C-B6B9-546B6D27F469}" presName="Name37" presStyleLbl="parChTrans1D3" presStyleIdx="1" presStyleCnt="2"/>
      <dgm:spPr/>
    </dgm:pt>
    <dgm:pt modelId="{D7F92043-5E95-4419-8FA1-7BD4B3F6ED4D}" type="pres">
      <dgm:prSet presAssocID="{4EB14768-0F45-4B54-939C-80AED5DB332E}" presName="hierRoot2" presStyleCnt="0">
        <dgm:presLayoutVars>
          <dgm:hierBranch val="init"/>
        </dgm:presLayoutVars>
      </dgm:prSet>
      <dgm:spPr/>
    </dgm:pt>
    <dgm:pt modelId="{E0FF532D-46EE-458F-87E0-14DFE0A501ED}" type="pres">
      <dgm:prSet presAssocID="{4EB14768-0F45-4B54-939C-80AED5DB332E}" presName="rootComposite" presStyleCnt="0"/>
      <dgm:spPr/>
    </dgm:pt>
    <dgm:pt modelId="{F2BF5929-8FFE-4A07-B0C6-1175E892F0DA}" type="pres">
      <dgm:prSet presAssocID="{4EB14768-0F45-4B54-939C-80AED5DB332E}" presName="rootText" presStyleLbl="node3" presStyleIdx="1" presStyleCnt="2" custScaleX="220255" custScaleY="202667" custLinFactNeighborX="-13432" custLinFactNeighborY="1077">
        <dgm:presLayoutVars>
          <dgm:chPref val="3"/>
        </dgm:presLayoutVars>
      </dgm:prSet>
      <dgm:spPr/>
    </dgm:pt>
    <dgm:pt modelId="{5E7055AD-A40E-4D0F-BD68-2C240FEBA7C7}" type="pres">
      <dgm:prSet presAssocID="{4EB14768-0F45-4B54-939C-80AED5DB332E}" presName="rootConnector" presStyleLbl="node3" presStyleIdx="1" presStyleCnt="2"/>
      <dgm:spPr/>
    </dgm:pt>
    <dgm:pt modelId="{CEA78401-F80D-4E5B-A515-123E644C3777}" type="pres">
      <dgm:prSet presAssocID="{4EB14768-0F45-4B54-939C-80AED5DB332E}" presName="hierChild4" presStyleCnt="0"/>
      <dgm:spPr/>
    </dgm:pt>
    <dgm:pt modelId="{CCBB70F7-6F65-476E-8692-780E3A0819BF}" type="pres">
      <dgm:prSet presAssocID="{4EB14768-0F45-4B54-939C-80AED5DB332E}" presName="hierChild5" presStyleCnt="0"/>
      <dgm:spPr/>
    </dgm:pt>
    <dgm:pt modelId="{116E442D-1FE5-4FEF-AACF-5908D18BD9AF}" type="pres">
      <dgm:prSet presAssocID="{649C19EF-41E1-4279-AFE5-B867AE886DB6}" presName="hierChild5" presStyleCnt="0"/>
      <dgm:spPr/>
    </dgm:pt>
    <dgm:pt modelId="{C2952F78-B148-4FB7-B5B3-DBE7B5024B8F}" type="pres">
      <dgm:prSet presAssocID="{3D05FCEF-BC32-4423-9365-32067C28D045}" presName="hierChild3" presStyleCnt="0"/>
      <dgm:spPr/>
    </dgm:pt>
  </dgm:ptLst>
  <dgm:cxnLst>
    <dgm:cxn modelId="{607CDC12-8BE0-4EEB-9F49-60E960FDF0C4}" srcId="{3D05FCEF-BC32-4423-9365-32067C28D045}" destId="{649C19EF-41E1-4279-AFE5-B867AE886DB6}" srcOrd="1" destOrd="0" parTransId="{1492F13A-E19E-4202-A999-A2EE2B8B79A1}" sibTransId="{076C4C3A-5D41-4E4A-808D-E6F0A62CF88F}"/>
    <dgm:cxn modelId="{93F17C13-76AD-49B4-84BF-37B8E16BC10C}" srcId="{8F766F05-A197-46BF-BCAB-6D32C70173F7}" destId="{5849FE43-451F-4460-B30E-D3F3FB867175}" srcOrd="0" destOrd="0" parTransId="{C5D1194D-861B-4C82-B8A1-8702881BD7EB}" sibTransId="{32D2BCB1-A7B7-4EBE-8DC3-1719F5DC4483}"/>
    <dgm:cxn modelId="{7E5E4D1E-8586-4690-9B09-670EA89E9CF3}" type="presOf" srcId="{649C19EF-41E1-4279-AFE5-B867AE886DB6}" destId="{DC9255FB-4FB8-490C-8F88-E5EF89FBDCE9}" srcOrd="1" destOrd="0" presId="urn:microsoft.com/office/officeart/2005/8/layout/orgChart1"/>
    <dgm:cxn modelId="{19305521-6795-4315-8106-412767D70C5D}" type="presOf" srcId="{AE0993B9-B7DB-4272-BA5D-A1A8A083647E}" destId="{0F0DB23F-7CE3-4CDF-98BA-2F6AB72BBBF5}" srcOrd="0" destOrd="0" presId="urn:microsoft.com/office/officeart/2005/8/layout/orgChart1"/>
    <dgm:cxn modelId="{87C4C928-B790-435E-8F9B-0B65C9D45DE9}" type="presOf" srcId="{6B87AA88-9156-452C-B6B9-546B6D27F469}" destId="{30626A21-B087-49D2-9918-2F6249C8694F}" srcOrd="0" destOrd="0" presId="urn:microsoft.com/office/officeart/2005/8/layout/orgChart1"/>
    <dgm:cxn modelId="{33A21035-C99B-49F3-A414-E448B1DC21A7}" type="presOf" srcId="{649C19EF-41E1-4279-AFE5-B867AE886DB6}" destId="{2A9E775E-DA36-4219-8874-C92EF7D50D4D}" srcOrd="0" destOrd="0" presId="urn:microsoft.com/office/officeart/2005/8/layout/orgChart1"/>
    <dgm:cxn modelId="{8319B03E-B584-4C2F-9C03-155C0620CD34}" srcId="{9A534E78-8ACF-446D-99A0-D4AB4C01C9B4}" destId="{3D05FCEF-BC32-4423-9365-32067C28D045}" srcOrd="0" destOrd="0" parTransId="{6047EC5E-6D42-4F82-926F-92232512B525}" sibTransId="{39C92C90-2C90-4101-A400-1EFFCD8FE160}"/>
    <dgm:cxn modelId="{2DEC8667-364B-4080-A35E-14C800843073}" type="presOf" srcId="{4EB14768-0F45-4B54-939C-80AED5DB332E}" destId="{F2BF5929-8FFE-4A07-B0C6-1175E892F0DA}" srcOrd="0" destOrd="0" presId="urn:microsoft.com/office/officeart/2005/8/layout/orgChart1"/>
    <dgm:cxn modelId="{3E94266B-E84E-41E3-A998-27B9ACAF3510}" type="presOf" srcId="{3D05FCEF-BC32-4423-9365-32067C28D045}" destId="{B3DA91D2-E3A6-430B-978D-AAE69A115DDE}" srcOrd="0" destOrd="0" presId="urn:microsoft.com/office/officeart/2005/8/layout/orgChart1"/>
    <dgm:cxn modelId="{DC3F9858-8FA0-46D2-9F9F-87138FA29E2B}" type="presOf" srcId="{9A534E78-8ACF-446D-99A0-D4AB4C01C9B4}" destId="{831DF342-5961-4838-A1FE-86A2850D0BDC}" srcOrd="0" destOrd="0" presId="urn:microsoft.com/office/officeart/2005/8/layout/orgChart1"/>
    <dgm:cxn modelId="{DBC0047C-FFD1-42E3-9BAE-D2B27955C4F7}" type="presOf" srcId="{5849FE43-451F-4460-B30E-D3F3FB867175}" destId="{A8D77D2D-FC6F-4801-AE8B-017A1789456B}" srcOrd="0" destOrd="0" presId="urn:microsoft.com/office/officeart/2005/8/layout/orgChart1"/>
    <dgm:cxn modelId="{0F477581-AF44-42CB-B14D-FE22A1BBD56C}" type="presOf" srcId="{3D05FCEF-BC32-4423-9365-32067C28D045}" destId="{C980D0BD-1744-4C39-ABFF-4640BEFDADE9}" srcOrd="1" destOrd="0" presId="urn:microsoft.com/office/officeart/2005/8/layout/orgChart1"/>
    <dgm:cxn modelId="{59D3F581-7F35-46F4-9E0F-7489E4CD28DB}" type="presOf" srcId="{5849FE43-451F-4460-B30E-D3F3FB867175}" destId="{DCBA8EBE-0F50-45DA-B821-8ADB55D42440}" srcOrd="1" destOrd="0" presId="urn:microsoft.com/office/officeart/2005/8/layout/orgChart1"/>
    <dgm:cxn modelId="{45BF498F-9002-4E66-AB4C-66B8CDCAE29B}" srcId="{3D05FCEF-BC32-4423-9365-32067C28D045}" destId="{8F766F05-A197-46BF-BCAB-6D32C70173F7}" srcOrd="0" destOrd="0" parTransId="{AE0993B9-B7DB-4272-BA5D-A1A8A083647E}" sibTransId="{1B305D1E-B84B-4368-875E-F48AF4B750BF}"/>
    <dgm:cxn modelId="{D4751A92-FCA4-4FF2-9D83-CF1A83B01C25}" type="presOf" srcId="{C5D1194D-861B-4C82-B8A1-8702881BD7EB}" destId="{1E0F0663-0493-458D-AEC5-358806557818}" srcOrd="0" destOrd="0" presId="urn:microsoft.com/office/officeart/2005/8/layout/orgChart1"/>
    <dgm:cxn modelId="{BD07439F-4EF7-4C3E-B312-A6474276C1A7}" type="presOf" srcId="{1492F13A-E19E-4202-A999-A2EE2B8B79A1}" destId="{4ACB1865-9576-438C-A251-472D1E0EE6DC}" srcOrd="0" destOrd="0" presId="urn:microsoft.com/office/officeart/2005/8/layout/orgChart1"/>
    <dgm:cxn modelId="{00FA61AA-AF9C-444E-95B7-44FD23833D99}" type="presOf" srcId="{4EB14768-0F45-4B54-939C-80AED5DB332E}" destId="{5E7055AD-A40E-4D0F-BD68-2C240FEBA7C7}" srcOrd="1" destOrd="0" presId="urn:microsoft.com/office/officeart/2005/8/layout/orgChart1"/>
    <dgm:cxn modelId="{8AF4C0C6-C515-49E5-AB81-9901542A93FE}" type="presOf" srcId="{8F766F05-A197-46BF-BCAB-6D32C70173F7}" destId="{725301B2-F27E-4CC9-B419-F1F5C1B2335B}" srcOrd="0" destOrd="0" presId="urn:microsoft.com/office/officeart/2005/8/layout/orgChart1"/>
    <dgm:cxn modelId="{11F7BFF5-5923-4542-ABA1-3F7A082F1554}" type="presOf" srcId="{8F766F05-A197-46BF-BCAB-6D32C70173F7}" destId="{FA78BD2F-CAD6-4E8D-8F04-71B390B42298}" srcOrd="1" destOrd="0" presId="urn:microsoft.com/office/officeart/2005/8/layout/orgChart1"/>
    <dgm:cxn modelId="{217C52FA-401A-4AB5-A43E-E7604340DBFB}" srcId="{649C19EF-41E1-4279-AFE5-B867AE886DB6}" destId="{4EB14768-0F45-4B54-939C-80AED5DB332E}" srcOrd="0" destOrd="0" parTransId="{6B87AA88-9156-452C-B6B9-546B6D27F469}" sibTransId="{007C2A85-0970-4FE0-A2D6-1E42D84D3EFB}"/>
    <dgm:cxn modelId="{B14E6FED-EAC5-487A-9164-4F301B5A30B4}" type="presParOf" srcId="{831DF342-5961-4838-A1FE-86A2850D0BDC}" destId="{51941CCB-F43D-47C1-A9A6-1A7D113BFD78}" srcOrd="0" destOrd="0" presId="urn:microsoft.com/office/officeart/2005/8/layout/orgChart1"/>
    <dgm:cxn modelId="{85463F87-779F-455E-A2BF-BFAA5D5C55FD}" type="presParOf" srcId="{51941CCB-F43D-47C1-A9A6-1A7D113BFD78}" destId="{A9E9F321-8CF5-482A-BAE5-E52FDA190646}" srcOrd="0" destOrd="0" presId="urn:microsoft.com/office/officeart/2005/8/layout/orgChart1"/>
    <dgm:cxn modelId="{CBF4FDCA-387C-435B-8B31-84187F8D904F}" type="presParOf" srcId="{A9E9F321-8CF5-482A-BAE5-E52FDA190646}" destId="{B3DA91D2-E3A6-430B-978D-AAE69A115DDE}" srcOrd="0" destOrd="0" presId="urn:microsoft.com/office/officeart/2005/8/layout/orgChart1"/>
    <dgm:cxn modelId="{E0F99DB4-94C8-4E71-85B4-1647235B769F}" type="presParOf" srcId="{A9E9F321-8CF5-482A-BAE5-E52FDA190646}" destId="{C980D0BD-1744-4C39-ABFF-4640BEFDADE9}" srcOrd="1" destOrd="0" presId="urn:microsoft.com/office/officeart/2005/8/layout/orgChart1"/>
    <dgm:cxn modelId="{F4329413-754E-4AB1-BF24-C9753CF0AE03}" type="presParOf" srcId="{51941CCB-F43D-47C1-A9A6-1A7D113BFD78}" destId="{B6FFD6D5-3839-489B-9CD5-C16E70020F28}" srcOrd="1" destOrd="0" presId="urn:microsoft.com/office/officeart/2005/8/layout/orgChart1"/>
    <dgm:cxn modelId="{92551FEE-2FCE-4FB7-9826-7C2847D15919}" type="presParOf" srcId="{B6FFD6D5-3839-489B-9CD5-C16E70020F28}" destId="{0F0DB23F-7CE3-4CDF-98BA-2F6AB72BBBF5}" srcOrd="0" destOrd="0" presId="urn:microsoft.com/office/officeart/2005/8/layout/orgChart1"/>
    <dgm:cxn modelId="{DC59FE89-F130-4602-B8EE-C13A99E9C687}" type="presParOf" srcId="{B6FFD6D5-3839-489B-9CD5-C16E70020F28}" destId="{5087E131-7856-40CD-8BD5-6C0B4EA484B4}" srcOrd="1" destOrd="0" presId="urn:microsoft.com/office/officeart/2005/8/layout/orgChart1"/>
    <dgm:cxn modelId="{9E6BD4FB-A0F6-4158-891C-336BD1E12A1F}" type="presParOf" srcId="{5087E131-7856-40CD-8BD5-6C0B4EA484B4}" destId="{48699961-B091-4902-B463-5F87C8D4C3AA}" srcOrd="0" destOrd="0" presId="urn:microsoft.com/office/officeart/2005/8/layout/orgChart1"/>
    <dgm:cxn modelId="{BDD0926C-4D73-4C13-885C-17783E08E5FB}" type="presParOf" srcId="{48699961-B091-4902-B463-5F87C8D4C3AA}" destId="{725301B2-F27E-4CC9-B419-F1F5C1B2335B}" srcOrd="0" destOrd="0" presId="urn:microsoft.com/office/officeart/2005/8/layout/orgChart1"/>
    <dgm:cxn modelId="{316D1FB8-AE3D-464C-9050-B1234574FB9A}" type="presParOf" srcId="{48699961-B091-4902-B463-5F87C8D4C3AA}" destId="{FA78BD2F-CAD6-4E8D-8F04-71B390B42298}" srcOrd="1" destOrd="0" presId="urn:microsoft.com/office/officeart/2005/8/layout/orgChart1"/>
    <dgm:cxn modelId="{56817094-70A3-4530-867E-B85DDDB6E8AF}" type="presParOf" srcId="{5087E131-7856-40CD-8BD5-6C0B4EA484B4}" destId="{FA6FD417-E5A1-443D-95CC-614BABBA41FA}" srcOrd="1" destOrd="0" presId="urn:microsoft.com/office/officeart/2005/8/layout/orgChart1"/>
    <dgm:cxn modelId="{6B986F2D-4002-4D4D-9CB2-87590A738A07}" type="presParOf" srcId="{FA6FD417-E5A1-443D-95CC-614BABBA41FA}" destId="{1E0F0663-0493-458D-AEC5-358806557818}" srcOrd="0" destOrd="0" presId="urn:microsoft.com/office/officeart/2005/8/layout/orgChart1"/>
    <dgm:cxn modelId="{3283C708-EE08-40EB-A759-0F2962D3ED96}" type="presParOf" srcId="{FA6FD417-E5A1-443D-95CC-614BABBA41FA}" destId="{4057C2C1-5683-47DF-9B7B-C413BCBE4E14}" srcOrd="1" destOrd="0" presId="urn:microsoft.com/office/officeart/2005/8/layout/orgChart1"/>
    <dgm:cxn modelId="{7DCD12AF-E4BE-4407-8D2F-269183EE47D2}" type="presParOf" srcId="{4057C2C1-5683-47DF-9B7B-C413BCBE4E14}" destId="{D107F7B5-0F92-490B-9E4C-026063D5C047}" srcOrd="0" destOrd="0" presId="urn:microsoft.com/office/officeart/2005/8/layout/orgChart1"/>
    <dgm:cxn modelId="{5322EFB4-0BE0-4400-8005-8211C9CB9852}" type="presParOf" srcId="{D107F7B5-0F92-490B-9E4C-026063D5C047}" destId="{A8D77D2D-FC6F-4801-AE8B-017A1789456B}" srcOrd="0" destOrd="0" presId="urn:microsoft.com/office/officeart/2005/8/layout/orgChart1"/>
    <dgm:cxn modelId="{32D61C55-9CE5-4B69-B75C-E2CC0A442F64}" type="presParOf" srcId="{D107F7B5-0F92-490B-9E4C-026063D5C047}" destId="{DCBA8EBE-0F50-45DA-B821-8ADB55D42440}" srcOrd="1" destOrd="0" presId="urn:microsoft.com/office/officeart/2005/8/layout/orgChart1"/>
    <dgm:cxn modelId="{C0D5C809-0CB8-4960-9EDE-9C30AE9B4319}" type="presParOf" srcId="{4057C2C1-5683-47DF-9B7B-C413BCBE4E14}" destId="{2E59A9AE-7EFB-4285-AB80-8884FE3495B6}" srcOrd="1" destOrd="0" presId="urn:microsoft.com/office/officeart/2005/8/layout/orgChart1"/>
    <dgm:cxn modelId="{577D095D-15CA-484E-A624-2C2F72C3E0FB}" type="presParOf" srcId="{4057C2C1-5683-47DF-9B7B-C413BCBE4E14}" destId="{E54CA315-6FBA-4472-AA10-42B59A899216}" srcOrd="2" destOrd="0" presId="urn:microsoft.com/office/officeart/2005/8/layout/orgChart1"/>
    <dgm:cxn modelId="{57B0C60F-4E2C-4492-A093-2B874AC06DAB}" type="presParOf" srcId="{5087E131-7856-40CD-8BD5-6C0B4EA484B4}" destId="{4EE024B1-485F-45F4-B257-D0B80D714389}" srcOrd="2" destOrd="0" presId="urn:microsoft.com/office/officeart/2005/8/layout/orgChart1"/>
    <dgm:cxn modelId="{F8910D5E-A311-41F1-8E9E-D4A2623D4119}" type="presParOf" srcId="{B6FFD6D5-3839-489B-9CD5-C16E70020F28}" destId="{4ACB1865-9576-438C-A251-472D1E0EE6DC}" srcOrd="2" destOrd="0" presId="urn:microsoft.com/office/officeart/2005/8/layout/orgChart1"/>
    <dgm:cxn modelId="{2FB48E40-1CFD-436B-8EC5-A9ADBDCAE388}" type="presParOf" srcId="{B6FFD6D5-3839-489B-9CD5-C16E70020F28}" destId="{77D56756-2C1F-40D8-9578-EECD6BB1EEE6}" srcOrd="3" destOrd="0" presId="urn:microsoft.com/office/officeart/2005/8/layout/orgChart1"/>
    <dgm:cxn modelId="{53479BAA-72C3-47C5-A092-663E26BEC120}" type="presParOf" srcId="{77D56756-2C1F-40D8-9578-EECD6BB1EEE6}" destId="{38773D36-D2A7-44FD-B59C-D7608E0348EE}" srcOrd="0" destOrd="0" presId="urn:microsoft.com/office/officeart/2005/8/layout/orgChart1"/>
    <dgm:cxn modelId="{C502323D-D77F-4471-A156-0F297C9CBF54}" type="presParOf" srcId="{38773D36-D2A7-44FD-B59C-D7608E0348EE}" destId="{2A9E775E-DA36-4219-8874-C92EF7D50D4D}" srcOrd="0" destOrd="0" presId="urn:microsoft.com/office/officeart/2005/8/layout/orgChart1"/>
    <dgm:cxn modelId="{E2A1511B-26D1-45FC-B2A6-2713FA0E7433}" type="presParOf" srcId="{38773D36-D2A7-44FD-B59C-D7608E0348EE}" destId="{DC9255FB-4FB8-490C-8F88-E5EF89FBDCE9}" srcOrd="1" destOrd="0" presId="urn:microsoft.com/office/officeart/2005/8/layout/orgChart1"/>
    <dgm:cxn modelId="{21DE4EF2-DF82-4EE7-82F8-B09A19A6EEEE}" type="presParOf" srcId="{77D56756-2C1F-40D8-9578-EECD6BB1EEE6}" destId="{A42FD1D6-8BE1-4173-BBF5-C5D66A600D3D}" srcOrd="1" destOrd="0" presId="urn:microsoft.com/office/officeart/2005/8/layout/orgChart1"/>
    <dgm:cxn modelId="{328B87F9-9454-48C3-B87D-739A11EDC7EB}" type="presParOf" srcId="{A42FD1D6-8BE1-4173-BBF5-C5D66A600D3D}" destId="{30626A21-B087-49D2-9918-2F6249C8694F}" srcOrd="0" destOrd="0" presId="urn:microsoft.com/office/officeart/2005/8/layout/orgChart1"/>
    <dgm:cxn modelId="{86C2553C-3F91-4C45-9014-D54689AC57A9}" type="presParOf" srcId="{A42FD1D6-8BE1-4173-BBF5-C5D66A600D3D}" destId="{D7F92043-5E95-4419-8FA1-7BD4B3F6ED4D}" srcOrd="1" destOrd="0" presId="urn:microsoft.com/office/officeart/2005/8/layout/orgChart1"/>
    <dgm:cxn modelId="{7E30CEE7-BAD4-4545-8FD2-BB2C727FD60B}" type="presParOf" srcId="{D7F92043-5E95-4419-8FA1-7BD4B3F6ED4D}" destId="{E0FF532D-46EE-458F-87E0-14DFE0A501ED}" srcOrd="0" destOrd="0" presId="urn:microsoft.com/office/officeart/2005/8/layout/orgChart1"/>
    <dgm:cxn modelId="{61937002-6D1A-4069-9CEC-B2627EACC984}" type="presParOf" srcId="{E0FF532D-46EE-458F-87E0-14DFE0A501ED}" destId="{F2BF5929-8FFE-4A07-B0C6-1175E892F0DA}" srcOrd="0" destOrd="0" presId="urn:microsoft.com/office/officeart/2005/8/layout/orgChart1"/>
    <dgm:cxn modelId="{75ED71D4-A301-49ED-B589-3C7B59DA229E}" type="presParOf" srcId="{E0FF532D-46EE-458F-87E0-14DFE0A501ED}" destId="{5E7055AD-A40E-4D0F-BD68-2C240FEBA7C7}" srcOrd="1" destOrd="0" presId="urn:microsoft.com/office/officeart/2005/8/layout/orgChart1"/>
    <dgm:cxn modelId="{FC114775-A9AC-4C1D-ABAF-3E5AE9FFC086}" type="presParOf" srcId="{D7F92043-5E95-4419-8FA1-7BD4B3F6ED4D}" destId="{CEA78401-F80D-4E5B-A515-123E644C3777}" srcOrd="1" destOrd="0" presId="urn:microsoft.com/office/officeart/2005/8/layout/orgChart1"/>
    <dgm:cxn modelId="{F3700010-4E1F-4FF9-BA9E-7C96311B730E}" type="presParOf" srcId="{D7F92043-5E95-4419-8FA1-7BD4B3F6ED4D}" destId="{CCBB70F7-6F65-476E-8692-780E3A0819BF}" srcOrd="2" destOrd="0" presId="urn:microsoft.com/office/officeart/2005/8/layout/orgChart1"/>
    <dgm:cxn modelId="{84D8263F-FC2E-43E0-AABE-B6F63FD47157}" type="presParOf" srcId="{77D56756-2C1F-40D8-9578-EECD6BB1EEE6}" destId="{116E442D-1FE5-4FEF-AACF-5908D18BD9AF}" srcOrd="2" destOrd="0" presId="urn:microsoft.com/office/officeart/2005/8/layout/orgChart1"/>
    <dgm:cxn modelId="{12767735-23CC-40EF-BC6A-462913728480}" type="presParOf" srcId="{51941CCB-F43D-47C1-A9A6-1A7D113BFD78}" destId="{C2952F78-B148-4FB7-B5B3-DBE7B5024B8F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D4D5594-4AB6-460F-9AF2-F9320AC52037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BB74FA6-E200-482A-9E5B-405AFE2AECA5}">
      <dgm:prSet phldrT="[Текст]"/>
      <dgm:spPr>
        <a:solidFill>
          <a:srgbClr val="92D050"/>
        </a:solidFill>
      </dgm:spPr>
      <dgm:t>
        <a:bodyPr/>
        <a:lstStyle/>
        <a:p>
          <a:r>
            <a:rPr lang="ru-RU" b="1" dirty="0"/>
            <a:t>Фиксация авторства</a:t>
          </a:r>
          <a:endParaRPr lang="ru-RU" dirty="0"/>
        </a:p>
      </dgm:t>
    </dgm:pt>
    <dgm:pt modelId="{AFC40608-32A9-4454-8FD6-5745ECEBEB94}" type="parTrans" cxnId="{B1DA83A7-0123-4190-B3D2-AD42E457EA8B}">
      <dgm:prSet/>
      <dgm:spPr/>
      <dgm:t>
        <a:bodyPr/>
        <a:lstStyle/>
        <a:p>
          <a:endParaRPr lang="ru-RU"/>
        </a:p>
      </dgm:t>
    </dgm:pt>
    <dgm:pt modelId="{9A5F817F-9489-4800-96C6-7BEEF2033170}" type="sibTrans" cxnId="{B1DA83A7-0123-4190-B3D2-AD42E457EA8B}">
      <dgm:prSet/>
      <dgm:spPr/>
      <dgm:t>
        <a:bodyPr/>
        <a:lstStyle/>
        <a:p>
          <a:endParaRPr lang="ru-RU"/>
        </a:p>
      </dgm:t>
    </dgm:pt>
    <dgm:pt modelId="{6C2BBDFA-D588-4645-98DB-E60A2CEFC162}">
      <dgm:prSet phldrT="[Текст]" custT="1"/>
      <dgm:spPr/>
      <dgm:t>
        <a:bodyPr/>
        <a:lstStyle/>
        <a:p>
          <a:pPr algn="just"/>
          <a:r>
            <a:rPr lang="ru-RU" sz="1800" dirty="0"/>
            <a:t>Сохранение исходных файлов с метаданными.</a:t>
          </a:r>
        </a:p>
      </dgm:t>
    </dgm:pt>
    <dgm:pt modelId="{C23501CA-CAE6-40D2-A337-1BFDE338554F}" type="parTrans" cxnId="{31E98D59-A49C-4433-BC9B-68564956D698}">
      <dgm:prSet/>
      <dgm:spPr/>
      <dgm:t>
        <a:bodyPr/>
        <a:lstStyle/>
        <a:p>
          <a:endParaRPr lang="ru-RU"/>
        </a:p>
      </dgm:t>
    </dgm:pt>
    <dgm:pt modelId="{C4EC0CD5-2199-48FF-9E59-67196F6ECEFE}" type="sibTrans" cxnId="{31E98D59-A49C-4433-BC9B-68564956D698}">
      <dgm:prSet/>
      <dgm:spPr/>
      <dgm:t>
        <a:bodyPr/>
        <a:lstStyle/>
        <a:p>
          <a:endParaRPr lang="ru-RU"/>
        </a:p>
      </dgm:t>
    </dgm:pt>
    <dgm:pt modelId="{B55887F7-56E6-49B9-A4C6-0CD8ED941BC6}">
      <dgm:prSet phldrT="[Текст]"/>
      <dgm:spPr>
        <a:solidFill>
          <a:srgbClr val="00B0F0"/>
        </a:solidFill>
      </dgm:spPr>
      <dgm:t>
        <a:bodyPr/>
        <a:lstStyle/>
        <a:p>
          <a:r>
            <a:rPr lang="ru-RU" b="1" dirty="0"/>
            <a:t>Договорное регулирование</a:t>
          </a:r>
          <a:endParaRPr lang="ru-RU" dirty="0"/>
        </a:p>
      </dgm:t>
    </dgm:pt>
    <dgm:pt modelId="{A84FCCA8-6006-4495-87D3-467FEBAF7397}" type="parTrans" cxnId="{0D389AE8-CBB7-4ACD-B23A-C4117B5797CC}">
      <dgm:prSet/>
      <dgm:spPr/>
      <dgm:t>
        <a:bodyPr/>
        <a:lstStyle/>
        <a:p>
          <a:endParaRPr lang="ru-RU"/>
        </a:p>
      </dgm:t>
    </dgm:pt>
    <dgm:pt modelId="{DD4C1F22-0F96-46D7-AA6B-D597143CAA38}" type="sibTrans" cxnId="{0D389AE8-CBB7-4ACD-B23A-C4117B5797CC}">
      <dgm:prSet/>
      <dgm:spPr/>
      <dgm:t>
        <a:bodyPr/>
        <a:lstStyle/>
        <a:p>
          <a:endParaRPr lang="ru-RU"/>
        </a:p>
      </dgm:t>
    </dgm:pt>
    <dgm:pt modelId="{C607E94A-1F7B-4D30-865E-3D2DA457A44C}">
      <dgm:prSet phldrT="[Текст]" custT="1"/>
      <dgm:spPr/>
      <dgm:t>
        <a:bodyPr/>
        <a:lstStyle/>
        <a:p>
          <a:pPr algn="just"/>
          <a:r>
            <a:rPr lang="ru-RU" sz="2000" dirty="0"/>
            <a:t>Лицензионные соглашения с заказчиками (ограничение на использование, запрет на передачу третьим лицам).</a:t>
          </a:r>
        </a:p>
      </dgm:t>
    </dgm:pt>
    <dgm:pt modelId="{6330FB99-ED4A-4A66-929C-0482D0B8D7BF}" type="parTrans" cxnId="{090D386F-5452-4BD0-93DF-8CE0FFDB33A7}">
      <dgm:prSet/>
      <dgm:spPr/>
      <dgm:t>
        <a:bodyPr/>
        <a:lstStyle/>
        <a:p>
          <a:endParaRPr lang="ru-RU"/>
        </a:p>
      </dgm:t>
    </dgm:pt>
    <dgm:pt modelId="{7D31233D-5E92-4A14-BA6C-B884F6CCDBE6}" type="sibTrans" cxnId="{090D386F-5452-4BD0-93DF-8CE0FFDB33A7}">
      <dgm:prSet/>
      <dgm:spPr/>
      <dgm:t>
        <a:bodyPr/>
        <a:lstStyle/>
        <a:p>
          <a:endParaRPr lang="ru-RU"/>
        </a:p>
      </dgm:t>
    </dgm:pt>
    <dgm:pt modelId="{19B64699-5AEF-4193-9903-68C3E9A2077E}">
      <dgm:prSet phldrT="[Текст]"/>
      <dgm:spPr>
        <a:solidFill>
          <a:srgbClr val="00B050"/>
        </a:solidFill>
      </dgm:spPr>
      <dgm:t>
        <a:bodyPr/>
        <a:lstStyle/>
        <a:p>
          <a:r>
            <a:rPr lang="ru-RU" b="1" dirty="0"/>
            <a:t>Техническая защита</a:t>
          </a:r>
          <a:endParaRPr lang="ru-RU" dirty="0"/>
        </a:p>
      </dgm:t>
    </dgm:pt>
    <dgm:pt modelId="{4393659C-478F-426F-8E66-1072AA373D6D}" type="parTrans" cxnId="{644FE245-187C-4370-93B7-00D374D311ED}">
      <dgm:prSet/>
      <dgm:spPr/>
      <dgm:t>
        <a:bodyPr/>
        <a:lstStyle/>
        <a:p>
          <a:endParaRPr lang="ru-RU"/>
        </a:p>
      </dgm:t>
    </dgm:pt>
    <dgm:pt modelId="{ACFFDCFD-A765-4B06-8F16-57F5C0C2B627}" type="sibTrans" cxnId="{644FE245-187C-4370-93B7-00D374D311ED}">
      <dgm:prSet/>
      <dgm:spPr/>
      <dgm:t>
        <a:bodyPr/>
        <a:lstStyle/>
        <a:p>
          <a:endParaRPr lang="ru-RU"/>
        </a:p>
      </dgm:t>
    </dgm:pt>
    <dgm:pt modelId="{0335CF9F-01AC-4151-9647-8973CCA6ECC3}">
      <dgm:prSet phldrT="[Текст]" custT="1"/>
      <dgm:spPr/>
      <dgm:t>
        <a:bodyPr/>
        <a:lstStyle/>
        <a:p>
          <a:pPr algn="just"/>
          <a:r>
            <a:rPr lang="ru-RU" sz="1800" dirty="0"/>
            <a:t>Водяные знаки, ограничение доступа к файлам.</a:t>
          </a:r>
        </a:p>
      </dgm:t>
    </dgm:pt>
    <dgm:pt modelId="{06AD1C74-BA36-4C02-A2D2-4EEFD8CDD848}" type="parTrans" cxnId="{7D78ECB1-38E8-4B1A-90E7-8D0B19A70EB1}">
      <dgm:prSet/>
      <dgm:spPr/>
      <dgm:t>
        <a:bodyPr/>
        <a:lstStyle/>
        <a:p>
          <a:endParaRPr lang="ru-RU"/>
        </a:p>
      </dgm:t>
    </dgm:pt>
    <dgm:pt modelId="{3CA78179-1C2B-4228-BD2F-7A227D5F1F21}" type="sibTrans" cxnId="{7D78ECB1-38E8-4B1A-90E7-8D0B19A70EB1}">
      <dgm:prSet/>
      <dgm:spPr/>
      <dgm:t>
        <a:bodyPr/>
        <a:lstStyle/>
        <a:p>
          <a:endParaRPr lang="ru-RU"/>
        </a:p>
      </dgm:t>
    </dgm:pt>
    <dgm:pt modelId="{68AA5156-A0A9-44B3-9E79-9A82DC7B4434}">
      <dgm:prSet custT="1"/>
      <dgm:spPr/>
      <dgm:t>
        <a:bodyPr/>
        <a:lstStyle/>
        <a:p>
          <a:pPr algn="just"/>
          <a:r>
            <a:rPr lang="ru-RU" sz="1800" dirty="0"/>
            <a:t>Депонирование в РАО (Российское авторское общество) или нотариальное заверение.</a:t>
          </a:r>
        </a:p>
      </dgm:t>
    </dgm:pt>
    <dgm:pt modelId="{B43A2F0C-ED04-4398-B5FC-2D012453D3D4}" type="parTrans" cxnId="{17B26296-87F2-40C8-BBE1-31BF3E507DDF}">
      <dgm:prSet/>
      <dgm:spPr/>
      <dgm:t>
        <a:bodyPr/>
        <a:lstStyle/>
        <a:p>
          <a:endParaRPr lang="ru-RU"/>
        </a:p>
      </dgm:t>
    </dgm:pt>
    <dgm:pt modelId="{6BDA45F5-8975-4F10-A8AB-796D8D502A91}" type="sibTrans" cxnId="{17B26296-87F2-40C8-BBE1-31BF3E507DDF}">
      <dgm:prSet/>
      <dgm:spPr/>
      <dgm:t>
        <a:bodyPr/>
        <a:lstStyle/>
        <a:p>
          <a:endParaRPr lang="ru-RU"/>
        </a:p>
      </dgm:t>
    </dgm:pt>
    <dgm:pt modelId="{8A7C3C30-B554-4778-A07C-0A45BF436355}">
      <dgm:prSet custT="1"/>
      <dgm:spPr/>
      <dgm:t>
        <a:bodyPr/>
        <a:lstStyle/>
        <a:p>
          <a:pPr algn="just"/>
          <a:r>
            <a:rPr lang="ru-RU" sz="1800" dirty="0"/>
            <a:t>Использование </a:t>
          </a:r>
          <a:r>
            <a:rPr lang="ru-RU" sz="1800" dirty="0" err="1"/>
            <a:t>блокчейна</a:t>
          </a:r>
          <a:r>
            <a:rPr lang="ru-RU" sz="1800" dirty="0"/>
            <a:t> для фиксации прав (NFT-сертификаты пока, правда, не в РФ, тут, как говориться, следите за новостями).</a:t>
          </a:r>
        </a:p>
      </dgm:t>
    </dgm:pt>
    <dgm:pt modelId="{6DDF092F-E776-44C3-A4F1-714CFB50DFE1}" type="parTrans" cxnId="{9BB55BAE-D407-4D22-B5A2-B1A5BD816AE7}">
      <dgm:prSet/>
      <dgm:spPr/>
      <dgm:t>
        <a:bodyPr/>
        <a:lstStyle/>
        <a:p>
          <a:endParaRPr lang="ru-RU"/>
        </a:p>
      </dgm:t>
    </dgm:pt>
    <dgm:pt modelId="{A5CD3222-D2A4-47A6-BFAF-6749B47B12DC}" type="sibTrans" cxnId="{9BB55BAE-D407-4D22-B5A2-B1A5BD816AE7}">
      <dgm:prSet/>
      <dgm:spPr/>
      <dgm:t>
        <a:bodyPr/>
        <a:lstStyle/>
        <a:p>
          <a:endParaRPr lang="ru-RU"/>
        </a:p>
      </dgm:t>
    </dgm:pt>
    <dgm:pt modelId="{3E23BD94-B242-44CC-BE2A-6220BA7EF901}">
      <dgm:prSet custT="1"/>
      <dgm:spPr/>
      <dgm:t>
        <a:bodyPr/>
        <a:lstStyle/>
        <a:p>
          <a:pPr algn="just"/>
          <a:r>
            <a:rPr lang="ru-RU" sz="1800" b="0" dirty="0"/>
            <a:t>Фиксирование этапов работ</a:t>
          </a:r>
          <a:r>
            <a:rPr lang="ru-RU" sz="1800" dirty="0"/>
            <a:t> (облако с историей изменений).</a:t>
          </a:r>
        </a:p>
      </dgm:t>
    </dgm:pt>
    <dgm:pt modelId="{89AAD5BC-CAFD-4EB6-9036-E81BA5AD3FBB}" type="parTrans" cxnId="{AD82616B-239B-4677-B383-FF712BF1F942}">
      <dgm:prSet/>
      <dgm:spPr/>
      <dgm:t>
        <a:bodyPr/>
        <a:lstStyle/>
        <a:p>
          <a:endParaRPr lang="ru-RU"/>
        </a:p>
      </dgm:t>
    </dgm:pt>
    <dgm:pt modelId="{06D87DC6-39A0-4751-936A-6C897430154F}" type="sibTrans" cxnId="{AD82616B-239B-4677-B383-FF712BF1F942}">
      <dgm:prSet/>
      <dgm:spPr/>
      <dgm:t>
        <a:bodyPr/>
        <a:lstStyle/>
        <a:p>
          <a:endParaRPr lang="ru-RU"/>
        </a:p>
      </dgm:t>
    </dgm:pt>
    <dgm:pt modelId="{01A15B79-7601-4DBE-A4FE-F7979A3329E4}">
      <dgm:prSet/>
      <dgm:spPr>
        <a:solidFill>
          <a:srgbClr val="0070C0"/>
        </a:solidFill>
      </dgm:spPr>
      <dgm:t>
        <a:bodyPr/>
        <a:lstStyle/>
        <a:p>
          <a:r>
            <a:rPr lang="ru-RU" b="1"/>
            <a:t>Судебная защита</a:t>
          </a:r>
          <a:endParaRPr lang="ru-RU"/>
        </a:p>
      </dgm:t>
    </dgm:pt>
    <dgm:pt modelId="{4B2EB7EB-C3E1-4A20-B791-B222FC3BB87D}" type="parTrans" cxnId="{DD01EEBA-74D9-4187-8AA5-F78E7E433F71}">
      <dgm:prSet/>
      <dgm:spPr/>
      <dgm:t>
        <a:bodyPr/>
        <a:lstStyle/>
        <a:p>
          <a:endParaRPr lang="ru-RU"/>
        </a:p>
      </dgm:t>
    </dgm:pt>
    <dgm:pt modelId="{04028309-01CD-49F2-B1E1-109BE718EB8F}" type="sibTrans" cxnId="{DD01EEBA-74D9-4187-8AA5-F78E7E433F71}">
      <dgm:prSet/>
      <dgm:spPr/>
      <dgm:t>
        <a:bodyPr/>
        <a:lstStyle/>
        <a:p>
          <a:endParaRPr lang="ru-RU"/>
        </a:p>
      </dgm:t>
    </dgm:pt>
    <dgm:pt modelId="{603638C0-B582-4A59-B5F5-78EC3DC6B8EB}" type="pres">
      <dgm:prSet presAssocID="{1D4D5594-4AB6-460F-9AF2-F9320AC52037}" presName="Name0" presStyleCnt="0">
        <dgm:presLayoutVars>
          <dgm:dir/>
          <dgm:animLvl val="lvl"/>
          <dgm:resizeHandles val="exact"/>
        </dgm:presLayoutVars>
      </dgm:prSet>
      <dgm:spPr/>
    </dgm:pt>
    <dgm:pt modelId="{2BD22DAD-E3ED-45DA-A2AF-51CAAC6ED740}" type="pres">
      <dgm:prSet presAssocID="{1BB74FA6-E200-482A-9E5B-405AFE2AECA5}" presName="linNode" presStyleCnt="0"/>
      <dgm:spPr/>
    </dgm:pt>
    <dgm:pt modelId="{E842E460-DECA-44DC-9CA5-48AB9566BB57}" type="pres">
      <dgm:prSet presAssocID="{1BB74FA6-E200-482A-9E5B-405AFE2AECA5}" presName="parentText" presStyleLbl="node1" presStyleIdx="0" presStyleCnt="4">
        <dgm:presLayoutVars>
          <dgm:chMax val="1"/>
          <dgm:bulletEnabled val="1"/>
        </dgm:presLayoutVars>
      </dgm:prSet>
      <dgm:spPr>
        <a:prstGeom prst="hexagon">
          <a:avLst/>
        </a:prstGeom>
      </dgm:spPr>
    </dgm:pt>
    <dgm:pt modelId="{4A9016C0-F99F-4B9B-934B-34926DBD08FB}" type="pres">
      <dgm:prSet presAssocID="{1BB74FA6-E200-482A-9E5B-405AFE2AECA5}" presName="descendantText" presStyleLbl="alignAccFollowNode1" presStyleIdx="0" presStyleCnt="3">
        <dgm:presLayoutVars>
          <dgm:bulletEnabled val="1"/>
        </dgm:presLayoutVars>
      </dgm:prSet>
      <dgm:spPr/>
    </dgm:pt>
    <dgm:pt modelId="{E4C9FB05-AD93-40D3-AC2E-C9514E3370F4}" type="pres">
      <dgm:prSet presAssocID="{9A5F817F-9489-4800-96C6-7BEEF2033170}" presName="sp" presStyleCnt="0"/>
      <dgm:spPr/>
    </dgm:pt>
    <dgm:pt modelId="{81DE0448-E989-47CE-AE76-A47304841E0D}" type="pres">
      <dgm:prSet presAssocID="{B55887F7-56E6-49B9-A4C6-0CD8ED941BC6}" presName="linNode" presStyleCnt="0"/>
      <dgm:spPr/>
    </dgm:pt>
    <dgm:pt modelId="{B87E861C-FDC7-40EF-B13A-1EF8542397DA}" type="pres">
      <dgm:prSet presAssocID="{B55887F7-56E6-49B9-A4C6-0CD8ED941BC6}" presName="parentText" presStyleLbl="node1" presStyleIdx="1" presStyleCnt="4">
        <dgm:presLayoutVars>
          <dgm:chMax val="1"/>
          <dgm:bulletEnabled val="1"/>
        </dgm:presLayoutVars>
      </dgm:prSet>
      <dgm:spPr>
        <a:prstGeom prst="hexagon">
          <a:avLst/>
        </a:prstGeom>
      </dgm:spPr>
    </dgm:pt>
    <dgm:pt modelId="{726F5578-0B4E-4A80-8178-58CCFB5C5714}" type="pres">
      <dgm:prSet presAssocID="{B55887F7-56E6-49B9-A4C6-0CD8ED941BC6}" presName="descendantText" presStyleLbl="alignAccFollowNode1" presStyleIdx="1" presStyleCnt="3" custLinFactNeighborX="1316" custLinFactNeighborY="-5512">
        <dgm:presLayoutVars>
          <dgm:bulletEnabled val="1"/>
        </dgm:presLayoutVars>
      </dgm:prSet>
      <dgm:spPr/>
    </dgm:pt>
    <dgm:pt modelId="{2DF2E490-E1EF-4C1F-805D-B878E34EB050}" type="pres">
      <dgm:prSet presAssocID="{DD4C1F22-0F96-46D7-AA6B-D597143CAA38}" presName="sp" presStyleCnt="0"/>
      <dgm:spPr/>
    </dgm:pt>
    <dgm:pt modelId="{57FA39A9-1B0F-4426-B422-11F41BA9596D}" type="pres">
      <dgm:prSet presAssocID="{19B64699-5AEF-4193-9903-68C3E9A2077E}" presName="linNode" presStyleCnt="0"/>
      <dgm:spPr/>
    </dgm:pt>
    <dgm:pt modelId="{2FAB9DC5-CB9A-49FA-BD5A-4E3FF64599D7}" type="pres">
      <dgm:prSet presAssocID="{19B64699-5AEF-4193-9903-68C3E9A2077E}" presName="parentText" presStyleLbl="node1" presStyleIdx="2" presStyleCnt="4">
        <dgm:presLayoutVars>
          <dgm:chMax val="1"/>
          <dgm:bulletEnabled val="1"/>
        </dgm:presLayoutVars>
      </dgm:prSet>
      <dgm:spPr>
        <a:prstGeom prst="hexagon">
          <a:avLst/>
        </a:prstGeom>
      </dgm:spPr>
    </dgm:pt>
    <dgm:pt modelId="{AA60A24E-37C2-440D-9999-68EF4B705339}" type="pres">
      <dgm:prSet presAssocID="{19B64699-5AEF-4193-9903-68C3E9A2077E}" presName="descendantText" presStyleLbl="alignAccFollowNode1" presStyleIdx="2" presStyleCnt="3" custLinFactNeighborX="-600" custLinFactNeighborY="7731">
        <dgm:presLayoutVars>
          <dgm:bulletEnabled val="1"/>
        </dgm:presLayoutVars>
      </dgm:prSet>
      <dgm:spPr/>
    </dgm:pt>
    <dgm:pt modelId="{BC7BFA2B-F915-4507-880A-7C6C1F3D2754}" type="pres">
      <dgm:prSet presAssocID="{ACFFDCFD-A765-4B06-8F16-57F5C0C2B627}" presName="sp" presStyleCnt="0"/>
      <dgm:spPr/>
    </dgm:pt>
    <dgm:pt modelId="{674A7519-76AC-46BF-8769-A2200FC3FD58}" type="pres">
      <dgm:prSet presAssocID="{01A15B79-7601-4DBE-A4FE-F7979A3329E4}" presName="linNode" presStyleCnt="0"/>
      <dgm:spPr/>
    </dgm:pt>
    <dgm:pt modelId="{37D9A636-6C9F-498C-BF04-693DDC33BECB}" type="pres">
      <dgm:prSet presAssocID="{01A15B79-7601-4DBE-A4FE-F7979A3329E4}" presName="parentText" presStyleLbl="node1" presStyleIdx="3" presStyleCnt="4">
        <dgm:presLayoutVars>
          <dgm:chMax val="1"/>
          <dgm:bulletEnabled val="1"/>
        </dgm:presLayoutVars>
      </dgm:prSet>
      <dgm:spPr>
        <a:prstGeom prst="hexagon">
          <a:avLst/>
        </a:prstGeom>
      </dgm:spPr>
    </dgm:pt>
  </dgm:ptLst>
  <dgm:cxnLst>
    <dgm:cxn modelId="{0F0F7A15-30F5-4BED-BB06-D00D45ED9288}" type="presOf" srcId="{6C2BBDFA-D588-4645-98DB-E60A2CEFC162}" destId="{4A9016C0-F99F-4B9B-934B-34926DBD08FB}" srcOrd="0" destOrd="0" presId="urn:microsoft.com/office/officeart/2005/8/layout/vList5"/>
    <dgm:cxn modelId="{37298821-2505-462D-A906-AA8BB65EFB69}" type="presOf" srcId="{1D4D5594-4AB6-460F-9AF2-F9320AC52037}" destId="{603638C0-B582-4A59-B5F5-78EC3DC6B8EB}" srcOrd="0" destOrd="0" presId="urn:microsoft.com/office/officeart/2005/8/layout/vList5"/>
    <dgm:cxn modelId="{F0CABF2D-EF38-4F1A-B19A-284355BF6EC1}" type="presOf" srcId="{01A15B79-7601-4DBE-A4FE-F7979A3329E4}" destId="{37D9A636-6C9F-498C-BF04-693DDC33BECB}" srcOrd="0" destOrd="0" presId="urn:microsoft.com/office/officeart/2005/8/layout/vList5"/>
    <dgm:cxn modelId="{1CE82340-7040-47EC-B104-44639AF97C6B}" type="presOf" srcId="{C607E94A-1F7B-4D30-865E-3D2DA457A44C}" destId="{726F5578-0B4E-4A80-8178-58CCFB5C5714}" srcOrd="0" destOrd="0" presId="urn:microsoft.com/office/officeart/2005/8/layout/vList5"/>
    <dgm:cxn modelId="{644FE245-187C-4370-93B7-00D374D311ED}" srcId="{1D4D5594-4AB6-460F-9AF2-F9320AC52037}" destId="{19B64699-5AEF-4193-9903-68C3E9A2077E}" srcOrd="2" destOrd="0" parTransId="{4393659C-478F-426F-8E66-1072AA373D6D}" sibTransId="{ACFFDCFD-A765-4B06-8F16-57F5C0C2B627}"/>
    <dgm:cxn modelId="{AD82616B-239B-4677-B383-FF712BF1F942}" srcId="{19B64699-5AEF-4193-9903-68C3E9A2077E}" destId="{3E23BD94-B242-44CC-BE2A-6220BA7EF901}" srcOrd="2" destOrd="0" parTransId="{89AAD5BC-CAFD-4EB6-9036-E81BA5AD3FBB}" sibTransId="{06D87DC6-39A0-4751-936A-6C897430154F}"/>
    <dgm:cxn modelId="{090D386F-5452-4BD0-93DF-8CE0FFDB33A7}" srcId="{B55887F7-56E6-49B9-A4C6-0CD8ED941BC6}" destId="{C607E94A-1F7B-4D30-865E-3D2DA457A44C}" srcOrd="0" destOrd="0" parTransId="{6330FB99-ED4A-4A66-929C-0482D0B8D7BF}" sibTransId="{7D31233D-5E92-4A14-BA6C-B884F6CCDBE6}"/>
    <dgm:cxn modelId="{B3A7DC55-8ABA-4CC2-8A2D-4921C3112EA3}" type="presOf" srcId="{1BB74FA6-E200-482A-9E5B-405AFE2AECA5}" destId="{E842E460-DECA-44DC-9CA5-48AB9566BB57}" srcOrd="0" destOrd="0" presId="urn:microsoft.com/office/officeart/2005/8/layout/vList5"/>
    <dgm:cxn modelId="{44C38E57-4A0A-4681-A5F7-AA44B103D110}" type="presOf" srcId="{3E23BD94-B242-44CC-BE2A-6220BA7EF901}" destId="{AA60A24E-37C2-440D-9999-68EF4B705339}" srcOrd="0" destOrd="2" presId="urn:microsoft.com/office/officeart/2005/8/layout/vList5"/>
    <dgm:cxn modelId="{31E98D59-A49C-4433-BC9B-68564956D698}" srcId="{1BB74FA6-E200-482A-9E5B-405AFE2AECA5}" destId="{6C2BBDFA-D588-4645-98DB-E60A2CEFC162}" srcOrd="0" destOrd="0" parTransId="{C23501CA-CAE6-40D2-A337-1BFDE338554F}" sibTransId="{C4EC0CD5-2199-48FF-9E59-67196F6ECEFE}"/>
    <dgm:cxn modelId="{CAA84280-D682-4531-8DED-18F76C3A4491}" type="presOf" srcId="{8A7C3C30-B554-4778-A07C-0A45BF436355}" destId="{AA60A24E-37C2-440D-9999-68EF4B705339}" srcOrd="0" destOrd="1" presId="urn:microsoft.com/office/officeart/2005/8/layout/vList5"/>
    <dgm:cxn modelId="{04B45280-5EB9-4514-BDD2-F861B9570631}" type="presOf" srcId="{19B64699-5AEF-4193-9903-68C3E9A2077E}" destId="{2FAB9DC5-CB9A-49FA-BD5A-4E3FF64599D7}" srcOrd="0" destOrd="0" presId="urn:microsoft.com/office/officeart/2005/8/layout/vList5"/>
    <dgm:cxn modelId="{17B26296-87F2-40C8-BBE1-31BF3E507DDF}" srcId="{1BB74FA6-E200-482A-9E5B-405AFE2AECA5}" destId="{68AA5156-A0A9-44B3-9E79-9A82DC7B4434}" srcOrd="1" destOrd="0" parTransId="{B43A2F0C-ED04-4398-B5FC-2D012453D3D4}" sibTransId="{6BDA45F5-8975-4F10-A8AB-796D8D502A91}"/>
    <dgm:cxn modelId="{B1DA83A7-0123-4190-B3D2-AD42E457EA8B}" srcId="{1D4D5594-4AB6-460F-9AF2-F9320AC52037}" destId="{1BB74FA6-E200-482A-9E5B-405AFE2AECA5}" srcOrd="0" destOrd="0" parTransId="{AFC40608-32A9-4454-8FD6-5745ECEBEB94}" sibTransId="{9A5F817F-9489-4800-96C6-7BEEF2033170}"/>
    <dgm:cxn modelId="{9BB55BAE-D407-4D22-B5A2-B1A5BD816AE7}" srcId="{19B64699-5AEF-4193-9903-68C3E9A2077E}" destId="{8A7C3C30-B554-4778-A07C-0A45BF436355}" srcOrd="1" destOrd="0" parTransId="{6DDF092F-E776-44C3-A4F1-714CFB50DFE1}" sibTransId="{A5CD3222-D2A4-47A6-BFAF-6749B47B12DC}"/>
    <dgm:cxn modelId="{7D78ECB1-38E8-4B1A-90E7-8D0B19A70EB1}" srcId="{19B64699-5AEF-4193-9903-68C3E9A2077E}" destId="{0335CF9F-01AC-4151-9647-8973CCA6ECC3}" srcOrd="0" destOrd="0" parTransId="{06AD1C74-BA36-4C02-A2D2-4EEFD8CDD848}" sibTransId="{3CA78179-1C2B-4228-BD2F-7A227D5F1F21}"/>
    <dgm:cxn modelId="{DD01EEBA-74D9-4187-8AA5-F78E7E433F71}" srcId="{1D4D5594-4AB6-460F-9AF2-F9320AC52037}" destId="{01A15B79-7601-4DBE-A4FE-F7979A3329E4}" srcOrd="3" destOrd="0" parTransId="{4B2EB7EB-C3E1-4A20-B791-B222FC3BB87D}" sibTransId="{04028309-01CD-49F2-B1E1-109BE718EB8F}"/>
    <dgm:cxn modelId="{CCB0CCE0-FA91-40CA-96E1-34E9D9CC3191}" type="presOf" srcId="{68AA5156-A0A9-44B3-9E79-9A82DC7B4434}" destId="{4A9016C0-F99F-4B9B-934B-34926DBD08FB}" srcOrd="0" destOrd="1" presId="urn:microsoft.com/office/officeart/2005/8/layout/vList5"/>
    <dgm:cxn modelId="{0D389AE8-CBB7-4ACD-B23A-C4117B5797CC}" srcId="{1D4D5594-4AB6-460F-9AF2-F9320AC52037}" destId="{B55887F7-56E6-49B9-A4C6-0CD8ED941BC6}" srcOrd="1" destOrd="0" parTransId="{A84FCCA8-6006-4495-87D3-467FEBAF7397}" sibTransId="{DD4C1F22-0F96-46D7-AA6B-D597143CAA38}"/>
    <dgm:cxn modelId="{BEC4B2EA-FC40-4F5C-BB7E-7955B7832AE7}" type="presOf" srcId="{0335CF9F-01AC-4151-9647-8973CCA6ECC3}" destId="{AA60A24E-37C2-440D-9999-68EF4B705339}" srcOrd="0" destOrd="0" presId="urn:microsoft.com/office/officeart/2005/8/layout/vList5"/>
    <dgm:cxn modelId="{C4878CEE-FFEE-44B8-B13B-B29844413E58}" type="presOf" srcId="{B55887F7-56E6-49B9-A4C6-0CD8ED941BC6}" destId="{B87E861C-FDC7-40EF-B13A-1EF8542397DA}" srcOrd="0" destOrd="0" presId="urn:microsoft.com/office/officeart/2005/8/layout/vList5"/>
    <dgm:cxn modelId="{C3786999-143A-4F4B-B637-9A8E9D06E00F}" type="presParOf" srcId="{603638C0-B582-4A59-B5F5-78EC3DC6B8EB}" destId="{2BD22DAD-E3ED-45DA-A2AF-51CAAC6ED740}" srcOrd="0" destOrd="0" presId="urn:microsoft.com/office/officeart/2005/8/layout/vList5"/>
    <dgm:cxn modelId="{B395165E-8E01-48B8-917E-CBE6008AE0E5}" type="presParOf" srcId="{2BD22DAD-E3ED-45DA-A2AF-51CAAC6ED740}" destId="{E842E460-DECA-44DC-9CA5-48AB9566BB57}" srcOrd="0" destOrd="0" presId="urn:microsoft.com/office/officeart/2005/8/layout/vList5"/>
    <dgm:cxn modelId="{AA99A165-7B20-410F-837C-DDD33415DF20}" type="presParOf" srcId="{2BD22DAD-E3ED-45DA-A2AF-51CAAC6ED740}" destId="{4A9016C0-F99F-4B9B-934B-34926DBD08FB}" srcOrd="1" destOrd="0" presId="urn:microsoft.com/office/officeart/2005/8/layout/vList5"/>
    <dgm:cxn modelId="{1755D2CC-24DE-4F51-B97A-03A51B7D88A8}" type="presParOf" srcId="{603638C0-B582-4A59-B5F5-78EC3DC6B8EB}" destId="{E4C9FB05-AD93-40D3-AC2E-C9514E3370F4}" srcOrd="1" destOrd="0" presId="urn:microsoft.com/office/officeart/2005/8/layout/vList5"/>
    <dgm:cxn modelId="{A1E7D2A8-1A43-4EF2-81EF-571248CAC7F7}" type="presParOf" srcId="{603638C0-B582-4A59-B5F5-78EC3DC6B8EB}" destId="{81DE0448-E989-47CE-AE76-A47304841E0D}" srcOrd="2" destOrd="0" presId="urn:microsoft.com/office/officeart/2005/8/layout/vList5"/>
    <dgm:cxn modelId="{58CF5B1C-897B-410F-B644-EC5E6419B5F9}" type="presParOf" srcId="{81DE0448-E989-47CE-AE76-A47304841E0D}" destId="{B87E861C-FDC7-40EF-B13A-1EF8542397DA}" srcOrd="0" destOrd="0" presId="urn:microsoft.com/office/officeart/2005/8/layout/vList5"/>
    <dgm:cxn modelId="{5D27F0D8-EEAB-4F6D-8245-D9B4810E2A8C}" type="presParOf" srcId="{81DE0448-E989-47CE-AE76-A47304841E0D}" destId="{726F5578-0B4E-4A80-8178-58CCFB5C5714}" srcOrd="1" destOrd="0" presId="urn:microsoft.com/office/officeart/2005/8/layout/vList5"/>
    <dgm:cxn modelId="{9B5D9C86-9B0D-46E7-9DED-2373078EAF58}" type="presParOf" srcId="{603638C0-B582-4A59-B5F5-78EC3DC6B8EB}" destId="{2DF2E490-E1EF-4C1F-805D-B878E34EB050}" srcOrd="3" destOrd="0" presId="urn:microsoft.com/office/officeart/2005/8/layout/vList5"/>
    <dgm:cxn modelId="{45D66FBF-45AA-4DEF-BD8E-5791A54C4F73}" type="presParOf" srcId="{603638C0-B582-4A59-B5F5-78EC3DC6B8EB}" destId="{57FA39A9-1B0F-4426-B422-11F41BA9596D}" srcOrd="4" destOrd="0" presId="urn:microsoft.com/office/officeart/2005/8/layout/vList5"/>
    <dgm:cxn modelId="{2BE597B7-CDDB-4DA8-8496-097333E3542B}" type="presParOf" srcId="{57FA39A9-1B0F-4426-B422-11F41BA9596D}" destId="{2FAB9DC5-CB9A-49FA-BD5A-4E3FF64599D7}" srcOrd="0" destOrd="0" presId="urn:microsoft.com/office/officeart/2005/8/layout/vList5"/>
    <dgm:cxn modelId="{928D9B08-E14B-4592-9A57-237C2BE4EC2B}" type="presParOf" srcId="{57FA39A9-1B0F-4426-B422-11F41BA9596D}" destId="{AA60A24E-37C2-440D-9999-68EF4B705339}" srcOrd="1" destOrd="0" presId="urn:microsoft.com/office/officeart/2005/8/layout/vList5"/>
    <dgm:cxn modelId="{F6589A01-60FC-4036-B320-3CD0B3D36087}" type="presParOf" srcId="{603638C0-B582-4A59-B5F5-78EC3DC6B8EB}" destId="{BC7BFA2B-F915-4507-880A-7C6C1F3D2754}" srcOrd="5" destOrd="0" presId="urn:microsoft.com/office/officeart/2005/8/layout/vList5"/>
    <dgm:cxn modelId="{83D01835-C47A-471D-BA50-AB57C24494ED}" type="presParOf" srcId="{603638C0-B582-4A59-B5F5-78EC3DC6B8EB}" destId="{674A7519-76AC-46BF-8769-A2200FC3FD58}" srcOrd="6" destOrd="0" presId="urn:microsoft.com/office/officeart/2005/8/layout/vList5"/>
    <dgm:cxn modelId="{28E08C75-FF0B-4895-B68C-C16440A0CCCB}" type="presParOf" srcId="{674A7519-76AC-46BF-8769-A2200FC3FD58}" destId="{37D9A636-6C9F-498C-BF04-693DDC33BECB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626A21-B087-49D2-9918-2F6249C8694F}">
      <dsp:nvSpPr>
        <dsp:cNvPr id="0" name=""/>
        <dsp:cNvSpPr/>
      </dsp:nvSpPr>
      <dsp:spPr>
        <a:xfrm>
          <a:off x="5818937" y="2992117"/>
          <a:ext cx="1018011" cy="1829075"/>
        </a:xfrm>
        <a:custGeom>
          <a:avLst/>
          <a:gdLst/>
          <a:ahLst/>
          <a:cxnLst/>
          <a:rect l="0" t="0" r="0" b="0"/>
          <a:pathLst>
            <a:path>
              <a:moveTo>
                <a:pt x="1018011" y="0"/>
              </a:moveTo>
              <a:lnTo>
                <a:pt x="0" y="1829075"/>
              </a:lnTo>
            </a:path>
          </a:pathLst>
        </a:custGeom>
        <a:noFill/>
        <a:ln w="12700" cap="flat" cmpd="sng" algn="ctr">
          <a:solidFill>
            <a:srgbClr val="92D05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ACB1865-9576-438C-A251-472D1E0EE6DC}">
      <dsp:nvSpPr>
        <dsp:cNvPr id="0" name=""/>
        <dsp:cNvSpPr/>
      </dsp:nvSpPr>
      <dsp:spPr>
        <a:xfrm>
          <a:off x="5208470" y="1277989"/>
          <a:ext cx="3137880" cy="5249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830"/>
              </a:lnTo>
              <a:lnTo>
                <a:pt x="3137880" y="275830"/>
              </a:lnTo>
              <a:lnTo>
                <a:pt x="3137880" y="524979"/>
              </a:lnTo>
            </a:path>
          </a:pathLst>
        </a:custGeom>
        <a:noFill/>
        <a:ln w="12700" cap="flat" cmpd="sng" algn="ctr">
          <a:solidFill>
            <a:srgbClr val="92D05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0F0663-0493-458D-AEC5-358806557818}">
      <dsp:nvSpPr>
        <dsp:cNvPr id="0" name=""/>
        <dsp:cNvSpPr/>
      </dsp:nvSpPr>
      <dsp:spPr>
        <a:xfrm>
          <a:off x="0" y="3024352"/>
          <a:ext cx="902819" cy="1603144"/>
        </a:xfrm>
        <a:custGeom>
          <a:avLst/>
          <a:gdLst/>
          <a:ahLst/>
          <a:cxnLst/>
          <a:rect l="0" t="0" r="0" b="0"/>
          <a:pathLst>
            <a:path>
              <a:moveTo>
                <a:pt x="902819" y="0"/>
              </a:moveTo>
              <a:lnTo>
                <a:pt x="0" y="1603144"/>
              </a:lnTo>
            </a:path>
          </a:pathLst>
        </a:custGeom>
        <a:noFill/>
        <a:ln w="12700" cap="flat" cmpd="sng" algn="ctr">
          <a:solidFill>
            <a:srgbClr val="92D05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0DB23F-7CE3-4CDF-98BA-2F6AB72BBBF5}">
      <dsp:nvSpPr>
        <dsp:cNvPr id="0" name=""/>
        <dsp:cNvSpPr/>
      </dsp:nvSpPr>
      <dsp:spPr>
        <a:xfrm>
          <a:off x="2297718" y="1277989"/>
          <a:ext cx="2910752" cy="535740"/>
        </a:xfrm>
        <a:custGeom>
          <a:avLst/>
          <a:gdLst/>
          <a:ahLst/>
          <a:cxnLst/>
          <a:rect l="0" t="0" r="0" b="0"/>
          <a:pathLst>
            <a:path>
              <a:moveTo>
                <a:pt x="2910752" y="0"/>
              </a:moveTo>
              <a:lnTo>
                <a:pt x="2910752" y="286591"/>
              </a:lnTo>
              <a:lnTo>
                <a:pt x="0" y="286591"/>
              </a:lnTo>
              <a:lnTo>
                <a:pt x="0" y="535740"/>
              </a:lnTo>
            </a:path>
          </a:pathLst>
        </a:custGeom>
        <a:noFill/>
        <a:ln w="12700" cap="flat" cmpd="sng" algn="ctr">
          <a:solidFill>
            <a:srgbClr val="92D05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DA91D2-E3A6-430B-978D-AAE69A115DDE}">
      <dsp:nvSpPr>
        <dsp:cNvPr id="0" name=""/>
        <dsp:cNvSpPr/>
      </dsp:nvSpPr>
      <dsp:spPr>
        <a:xfrm rot="10800000" flipV="1">
          <a:off x="3276182" y="326930"/>
          <a:ext cx="3864575" cy="951058"/>
        </a:xfrm>
        <a:prstGeom prst="rect">
          <a:avLst/>
        </a:prstGeom>
        <a:gradFill flip="none" rotWithShape="0">
          <a:gsLst>
            <a:gs pos="0">
              <a:srgbClr val="92D050">
                <a:tint val="66000"/>
                <a:satMod val="160000"/>
              </a:srgbClr>
            </a:gs>
            <a:gs pos="50000">
              <a:srgbClr val="92D050">
                <a:tint val="44500"/>
                <a:satMod val="160000"/>
              </a:srgbClr>
            </a:gs>
            <a:gs pos="100000">
              <a:srgbClr val="92D050">
                <a:tint val="23500"/>
                <a:satMod val="160000"/>
              </a:srgbClr>
            </a:gs>
          </a:gsLst>
          <a:lin ang="18900000" scaled="1"/>
          <a:tileRect/>
        </a:gradFill>
        <a:ln w="6350" cap="flat" cmpd="sng" algn="ctr">
          <a:solidFill>
            <a:srgbClr val="92D050"/>
          </a:solidFill>
          <a:prstDash val="solid"/>
          <a:miter lim="800000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З</a:t>
          </a:r>
          <a:r>
            <a:rPr lang="en-US" sz="4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</a:t>
          </a:r>
          <a:r>
            <a:rPr lang="ru-RU" sz="4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-МОДЕЛЬ</a:t>
          </a:r>
          <a:endParaRPr lang="ru-RU" sz="4400" kern="1200" dirty="0">
            <a:solidFill>
              <a:schemeClr val="tx1"/>
            </a:solidFill>
          </a:endParaRPr>
        </a:p>
      </dsp:txBody>
      <dsp:txXfrm rot="-10800000">
        <a:off x="3276182" y="326930"/>
        <a:ext cx="3864575" cy="951058"/>
      </dsp:txXfrm>
    </dsp:sp>
    <dsp:sp modelId="{725301B2-F27E-4CC9-B419-F1F5C1B2335B}">
      <dsp:nvSpPr>
        <dsp:cNvPr id="0" name=""/>
        <dsp:cNvSpPr/>
      </dsp:nvSpPr>
      <dsp:spPr>
        <a:xfrm>
          <a:off x="554094" y="1813729"/>
          <a:ext cx="3487246" cy="1210623"/>
        </a:xfrm>
        <a:prstGeom prst="rect">
          <a:avLst/>
        </a:prstGeom>
        <a:solidFill>
          <a:schemeClr val="bg1">
            <a:lumMod val="95000"/>
          </a:schemeClr>
        </a:solidFill>
        <a:ln w="12700" cap="flat" cmpd="sng" algn="ctr">
          <a:solidFill>
            <a:srgbClr val="92D050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 патентном праве (глава 72 ГК РФ)</a:t>
          </a:r>
          <a:endParaRPr lang="ru-RU" sz="2800" kern="1200" dirty="0">
            <a:solidFill>
              <a:schemeClr val="tx1"/>
            </a:solidFill>
          </a:endParaRPr>
        </a:p>
      </dsp:txBody>
      <dsp:txXfrm>
        <a:off x="554094" y="1813729"/>
        <a:ext cx="3487246" cy="1210623"/>
      </dsp:txXfrm>
    </dsp:sp>
    <dsp:sp modelId="{A8D77D2D-FC6F-4801-AE8B-017A1789456B}">
      <dsp:nvSpPr>
        <dsp:cNvPr id="0" name=""/>
        <dsp:cNvSpPr/>
      </dsp:nvSpPr>
      <dsp:spPr>
        <a:xfrm>
          <a:off x="0" y="3662647"/>
          <a:ext cx="4764072" cy="1929701"/>
        </a:xfrm>
        <a:prstGeom prst="rect">
          <a:avLst/>
        </a:prstGeom>
        <a:solidFill>
          <a:schemeClr val="accent3">
            <a:lumMod val="20000"/>
            <a:lumOff val="80000"/>
          </a:schemeClr>
        </a:solidFill>
        <a:ln w="12700" cap="flat" cmpd="sng" algn="ctr">
          <a:solidFill>
            <a:srgbClr val="92D05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1) визуализация изобретения, полезной модели, промышленного образца, товарного знака. </a:t>
          </a:r>
        </a:p>
        <a:p>
          <a:pPr marL="0" lvl="0" indent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Охране подлежат сами объекты, а не форма их презентации.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0" y="3662647"/>
        <a:ext cx="4764072" cy="1929701"/>
      </dsp:txXfrm>
    </dsp:sp>
    <dsp:sp modelId="{2A9E775E-DA36-4219-8874-C92EF7D50D4D}">
      <dsp:nvSpPr>
        <dsp:cNvPr id="0" name=""/>
        <dsp:cNvSpPr/>
      </dsp:nvSpPr>
      <dsp:spPr>
        <a:xfrm>
          <a:off x="6459598" y="1802968"/>
          <a:ext cx="3773505" cy="1189149"/>
        </a:xfrm>
        <a:prstGeom prst="rect">
          <a:avLst/>
        </a:prstGeom>
        <a:solidFill>
          <a:schemeClr val="bg1">
            <a:lumMod val="95000"/>
          </a:schemeClr>
        </a:solidFill>
        <a:ln w="12700" cap="flat" cmpd="sng" algn="ctr">
          <a:solidFill>
            <a:srgbClr val="92D05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 авторском праве (ст.1259 ГК РФ)</a:t>
          </a:r>
          <a:endParaRPr lang="ru-RU" sz="2800" kern="1200" dirty="0">
            <a:solidFill>
              <a:schemeClr val="tx1"/>
            </a:solidFill>
          </a:endParaRPr>
        </a:p>
      </dsp:txBody>
      <dsp:txXfrm>
        <a:off x="6459598" y="1802968"/>
        <a:ext cx="3773505" cy="1189149"/>
      </dsp:txXfrm>
    </dsp:sp>
    <dsp:sp modelId="{F2BF5929-8FFE-4A07-B0C6-1175E892F0DA}">
      <dsp:nvSpPr>
        <dsp:cNvPr id="0" name=""/>
        <dsp:cNvSpPr/>
      </dsp:nvSpPr>
      <dsp:spPr>
        <a:xfrm>
          <a:off x="5818937" y="3618951"/>
          <a:ext cx="5226301" cy="2404483"/>
        </a:xfrm>
        <a:prstGeom prst="rect">
          <a:avLst/>
        </a:prstGeom>
        <a:solidFill>
          <a:schemeClr val="accent4">
            <a:lumMod val="20000"/>
            <a:lumOff val="80000"/>
          </a:schemeClr>
        </a:solidFill>
        <a:ln w="12700" cap="flat" cmpd="sng" algn="ctr">
          <a:solidFill>
            <a:srgbClr val="92D05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1) произведение архитектуры, градостроительства и садово-паркового искусства в 3</a:t>
          </a:r>
          <a:r>
            <a:rPr lang="en-US" sz="2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</a:t>
          </a:r>
          <a:r>
            <a:rPr lang="ru-RU" sz="2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форме</a:t>
          </a:r>
        </a:p>
        <a:p>
          <a:pPr marL="0" lvl="0" indent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2) произведение дизайна (например, дизайн интерьера) произведение искусства в 3</a:t>
          </a:r>
          <a:r>
            <a:rPr lang="en-US" sz="2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</a:t>
          </a:r>
          <a:r>
            <a:rPr lang="ru-RU" sz="24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форме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5818937" y="3618951"/>
        <a:ext cx="5226301" cy="240448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9016C0-F99F-4B9B-934B-34926DBD08FB}">
      <dsp:nvSpPr>
        <dsp:cNvPr id="0" name=""/>
        <dsp:cNvSpPr/>
      </dsp:nvSpPr>
      <dsp:spPr>
        <a:xfrm rot="5400000">
          <a:off x="5855913" y="-2271979"/>
          <a:ext cx="1233083" cy="609172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800" kern="1200" dirty="0"/>
            <a:t>Сохранение исходных файлов с метаданными.</a:t>
          </a: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800" kern="1200" dirty="0"/>
            <a:t>Депонирование в РАО (Российское авторское общество) или нотариальное заверение.</a:t>
          </a:r>
        </a:p>
      </dsp:txBody>
      <dsp:txXfrm rot="-5400000">
        <a:off x="3426594" y="217534"/>
        <a:ext cx="6031528" cy="1112695"/>
      </dsp:txXfrm>
    </dsp:sp>
    <dsp:sp modelId="{E842E460-DECA-44DC-9CA5-48AB9566BB57}">
      <dsp:nvSpPr>
        <dsp:cNvPr id="0" name=""/>
        <dsp:cNvSpPr/>
      </dsp:nvSpPr>
      <dsp:spPr>
        <a:xfrm>
          <a:off x="0" y="3204"/>
          <a:ext cx="3426594" cy="1541354"/>
        </a:xfrm>
        <a:prstGeom prst="hexagon">
          <a:avLst/>
        </a:prstGeom>
        <a:solidFill>
          <a:srgbClr val="92D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b="1" kern="1200" dirty="0"/>
            <a:t>Фиксация авторства</a:t>
          </a:r>
          <a:endParaRPr lang="ru-RU" sz="2500" kern="1200" dirty="0"/>
        </a:p>
      </dsp:txBody>
      <dsp:txXfrm>
        <a:off x="413996" y="189428"/>
        <a:ext cx="2598602" cy="1168906"/>
      </dsp:txXfrm>
    </dsp:sp>
    <dsp:sp modelId="{726F5578-0B4E-4A80-8178-58CCFB5C5714}">
      <dsp:nvSpPr>
        <dsp:cNvPr id="0" name=""/>
        <dsp:cNvSpPr/>
      </dsp:nvSpPr>
      <dsp:spPr>
        <a:xfrm rot="5400000">
          <a:off x="5855913" y="-721525"/>
          <a:ext cx="1233083" cy="609172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000" kern="1200" dirty="0"/>
            <a:t>Лицензионные соглашения с заказчиками (ограничение на использование, запрет на передачу третьим лицам).</a:t>
          </a:r>
        </a:p>
      </dsp:txBody>
      <dsp:txXfrm rot="-5400000">
        <a:off x="3426594" y="1767988"/>
        <a:ext cx="6031528" cy="1112695"/>
      </dsp:txXfrm>
    </dsp:sp>
    <dsp:sp modelId="{B87E861C-FDC7-40EF-B13A-1EF8542397DA}">
      <dsp:nvSpPr>
        <dsp:cNvPr id="0" name=""/>
        <dsp:cNvSpPr/>
      </dsp:nvSpPr>
      <dsp:spPr>
        <a:xfrm>
          <a:off x="0" y="1621626"/>
          <a:ext cx="3426594" cy="1541354"/>
        </a:xfrm>
        <a:prstGeom prst="hexagon">
          <a:avLst/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b="1" kern="1200" dirty="0"/>
            <a:t>Договорное регулирование</a:t>
          </a:r>
          <a:endParaRPr lang="ru-RU" sz="2500" kern="1200" dirty="0"/>
        </a:p>
      </dsp:txBody>
      <dsp:txXfrm>
        <a:off x="413996" y="1807850"/>
        <a:ext cx="2598602" cy="1168906"/>
      </dsp:txXfrm>
    </dsp:sp>
    <dsp:sp modelId="{AA60A24E-37C2-440D-9999-68EF4B705339}">
      <dsp:nvSpPr>
        <dsp:cNvPr id="0" name=""/>
        <dsp:cNvSpPr/>
      </dsp:nvSpPr>
      <dsp:spPr>
        <a:xfrm rot="5400000">
          <a:off x="5835354" y="1060194"/>
          <a:ext cx="1233083" cy="609172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800" kern="1200" dirty="0"/>
            <a:t>Водяные знаки, ограничение доступа к файлам.</a:t>
          </a: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800" kern="1200" dirty="0"/>
            <a:t>Использование </a:t>
          </a:r>
          <a:r>
            <a:rPr lang="ru-RU" sz="1800" kern="1200" dirty="0" err="1"/>
            <a:t>блокчейна</a:t>
          </a:r>
          <a:r>
            <a:rPr lang="ru-RU" sz="1800" kern="1200" dirty="0"/>
            <a:t> для фиксации прав (NFT-сертификаты пока, правда, не в РФ, тут, как говориться, следите за новостями).</a:t>
          </a: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800" b="0" kern="1200" dirty="0"/>
            <a:t>Фиксирование этапов работ</a:t>
          </a:r>
          <a:r>
            <a:rPr lang="ru-RU" sz="1800" kern="1200" dirty="0"/>
            <a:t> (облако с историей изменений).</a:t>
          </a:r>
        </a:p>
      </dsp:txBody>
      <dsp:txXfrm rot="-5400000">
        <a:off x="3406035" y="3549707"/>
        <a:ext cx="6031528" cy="1112695"/>
      </dsp:txXfrm>
    </dsp:sp>
    <dsp:sp modelId="{2FAB9DC5-CB9A-49FA-BD5A-4E3FF64599D7}">
      <dsp:nvSpPr>
        <dsp:cNvPr id="0" name=""/>
        <dsp:cNvSpPr/>
      </dsp:nvSpPr>
      <dsp:spPr>
        <a:xfrm>
          <a:off x="0" y="3240048"/>
          <a:ext cx="3426594" cy="1541354"/>
        </a:xfrm>
        <a:prstGeom prst="hexagon">
          <a:avLst/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b="1" kern="1200" dirty="0"/>
            <a:t>Техническая защита</a:t>
          </a:r>
          <a:endParaRPr lang="ru-RU" sz="2500" kern="1200" dirty="0"/>
        </a:p>
      </dsp:txBody>
      <dsp:txXfrm>
        <a:off x="413996" y="3426272"/>
        <a:ext cx="2598602" cy="1168906"/>
      </dsp:txXfrm>
    </dsp:sp>
    <dsp:sp modelId="{37D9A636-6C9F-498C-BF04-693DDC33BECB}">
      <dsp:nvSpPr>
        <dsp:cNvPr id="0" name=""/>
        <dsp:cNvSpPr/>
      </dsp:nvSpPr>
      <dsp:spPr>
        <a:xfrm>
          <a:off x="0" y="4858470"/>
          <a:ext cx="3426594" cy="1541354"/>
        </a:xfrm>
        <a:prstGeom prst="hexagon">
          <a:avLst/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b="1" kern="1200"/>
            <a:t>Судебная защита</a:t>
          </a:r>
          <a:endParaRPr lang="ru-RU" sz="2500" kern="1200"/>
        </a:p>
      </dsp:txBody>
      <dsp:txXfrm>
        <a:off x="413996" y="5044694"/>
        <a:ext cx="2598602" cy="11689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5F463B-1FFE-437C-BC17-C63F143E9CEC}" type="datetimeFigureOut">
              <a:rPr lang="ru-RU" smtClean="0"/>
              <a:t>01.08.2025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B3399C-D7B4-4090-BDC1-10A1F1B22C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57232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1C42A-1A2B-48AB-A801-2411C6CD86A6}" type="datetimeFigureOut">
              <a:rPr lang="ru-RU" smtClean="0"/>
              <a:t>01.08.2025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2F9FE-E431-466F-8901-51DA21FB90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325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1C42A-1A2B-48AB-A801-2411C6CD86A6}" type="datetimeFigureOut">
              <a:rPr lang="ru-RU" smtClean="0"/>
              <a:t>01.08.2025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2F9FE-E431-466F-8901-51DA21FB90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9119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1C42A-1A2B-48AB-A801-2411C6CD86A6}" type="datetimeFigureOut">
              <a:rPr lang="ru-RU" smtClean="0"/>
              <a:t>01.08.2025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2F9FE-E431-466F-8901-51DA21FB90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6611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1C42A-1A2B-48AB-A801-2411C6CD86A6}" type="datetimeFigureOut">
              <a:rPr lang="ru-RU" smtClean="0"/>
              <a:t>01.08.2025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2F9FE-E431-466F-8901-51DA21FB90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8405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1C42A-1A2B-48AB-A801-2411C6CD86A6}" type="datetimeFigureOut">
              <a:rPr lang="ru-RU" smtClean="0"/>
              <a:t>01.08.2025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2F9FE-E431-466F-8901-51DA21FB90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29631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1C42A-1A2B-48AB-A801-2411C6CD86A6}" type="datetimeFigureOut">
              <a:rPr lang="ru-RU" smtClean="0"/>
              <a:t>01.08.2025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2F9FE-E431-466F-8901-51DA21FB90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8820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1C42A-1A2B-48AB-A801-2411C6CD86A6}" type="datetimeFigureOut">
              <a:rPr lang="ru-RU" smtClean="0"/>
              <a:t>01.08.2025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2F9FE-E431-466F-8901-51DA21FB90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2480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1C42A-1A2B-48AB-A801-2411C6CD86A6}" type="datetimeFigureOut">
              <a:rPr lang="ru-RU" smtClean="0"/>
              <a:t>01.08.2025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2F9FE-E431-466F-8901-51DA21FB90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1268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1C42A-1A2B-48AB-A801-2411C6CD86A6}" type="datetimeFigureOut">
              <a:rPr lang="ru-RU" smtClean="0"/>
              <a:t>01.08.2025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2F9FE-E431-466F-8901-51DA21FB90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60021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1C42A-1A2B-48AB-A801-2411C6CD86A6}" type="datetimeFigureOut">
              <a:rPr lang="ru-RU" smtClean="0"/>
              <a:t>01.08.2025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2F9FE-E431-466F-8901-51DA21FB90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11065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1C42A-1A2B-48AB-A801-2411C6CD86A6}" type="datetimeFigureOut">
              <a:rPr lang="ru-RU" smtClean="0"/>
              <a:t>01.08.2025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2F9FE-E431-466F-8901-51DA21FB90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0204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31C42A-1A2B-48AB-A801-2411C6CD86A6}" type="datetimeFigureOut">
              <a:rPr lang="ru-RU" smtClean="0"/>
              <a:t>01.08.2025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A2F9FE-E431-466F-8901-51DA21FB90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0466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 /><Relationship Id="rId1" Type="http://schemas.openxmlformats.org/officeDocument/2006/relationships/slideLayout" Target="../slideLayouts/slideLayout2.xml" 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 /><Relationship Id="rId1" Type="http://schemas.openxmlformats.org/officeDocument/2006/relationships/slideLayout" Target="../slideLayouts/slideLayout2.xml" 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 /><Relationship Id="rId7" Type="http://schemas.microsoft.com/office/2007/relationships/diagramDrawing" Target="../diagrams/drawing1.xml" /><Relationship Id="rId2" Type="http://schemas.openxmlformats.org/officeDocument/2006/relationships/image" Target="../media/image2.png" /><Relationship Id="rId1" Type="http://schemas.openxmlformats.org/officeDocument/2006/relationships/slideLayout" Target="../slideLayouts/slideLayout2.xml" /><Relationship Id="rId6" Type="http://schemas.openxmlformats.org/officeDocument/2006/relationships/diagramColors" Target="../diagrams/colors1.xml" /><Relationship Id="rId5" Type="http://schemas.openxmlformats.org/officeDocument/2006/relationships/diagramQuickStyle" Target="../diagrams/quickStyle1.xml" /><Relationship Id="rId4" Type="http://schemas.openxmlformats.org/officeDocument/2006/relationships/diagramLayout" Target="../diagrams/layout1.xml" 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 /><Relationship Id="rId2" Type="http://schemas.openxmlformats.org/officeDocument/2006/relationships/image" Target="../media/image2.png" /><Relationship Id="rId1" Type="http://schemas.openxmlformats.org/officeDocument/2006/relationships/slideLayout" Target="../slideLayouts/slideLayout2.xml" /><Relationship Id="rId5" Type="http://schemas.openxmlformats.org/officeDocument/2006/relationships/image" Target="../media/image5.gif" /><Relationship Id="rId4" Type="http://schemas.openxmlformats.org/officeDocument/2006/relationships/image" Target="../media/image4.jpeg" 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 /><Relationship Id="rId2" Type="http://schemas.openxmlformats.org/officeDocument/2006/relationships/image" Target="../media/image2.png" /><Relationship Id="rId1" Type="http://schemas.openxmlformats.org/officeDocument/2006/relationships/slideLayout" Target="../slideLayouts/slideLayout2.xml" /><Relationship Id="rId4" Type="http://schemas.openxmlformats.org/officeDocument/2006/relationships/image" Target="../media/image7.jpeg" 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 /><Relationship Id="rId1" Type="http://schemas.openxmlformats.org/officeDocument/2006/relationships/slideLayout" Target="../slideLayouts/slideLayout2.xml" 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 /><Relationship Id="rId1" Type="http://schemas.openxmlformats.org/officeDocument/2006/relationships/slideLayout" Target="../slideLayouts/slideLayout2.xml" 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 /><Relationship Id="rId1" Type="http://schemas.openxmlformats.org/officeDocument/2006/relationships/slideLayout" Target="../slideLayouts/slideLayout2.xml" 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 /><Relationship Id="rId1" Type="http://schemas.openxmlformats.org/officeDocument/2006/relationships/slideLayout" Target="../slideLayouts/slideLayout2.xml" 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 /><Relationship Id="rId7" Type="http://schemas.microsoft.com/office/2007/relationships/diagramDrawing" Target="../diagrams/drawing2.xml" /><Relationship Id="rId2" Type="http://schemas.openxmlformats.org/officeDocument/2006/relationships/image" Target="../media/image2.png" /><Relationship Id="rId1" Type="http://schemas.openxmlformats.org/officeDocument/2006/relationships/slideLayout" Target="../slideLayouts/slideLayout2.xml" /><Relationship Id="rId6" Type="http://schemas.openxmlformats.org/officeDocument/2006/relationships/diagramColors" Target="../diagrams/colors2.xml" /><Relationship Id="rId5" Type="http://schemas.openxmlformats.org/officeDocument/2006/relationships/diagramQuickStyle" Target="../diagrams/quickStyle2.xml" /><Relationship Id="rId4" Type="http://schemas.openxmlformats.org/officeDocument/2006/relationships/diagramLayout" Target="../diagrams/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00519" y="1334591"/>
            <a:ext cx="5559669" cy="1325563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защитить</a:t>
            </a:r>
            <a:b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авторские права на 3D модели?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06768" y="3341077"/>
            <a:ext cx="5873260" cy="283588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Портянова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Полина Дмитриевна </a:t>
            </a: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адвокат,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к.ю.н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., доцент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ЮУрГУ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член СМА Адвокатской палаты Челябинской области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56388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2128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5799"/>
            <a:ext cx="12193057" cy="684640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053493" y="2908245"/>
            <a:ext cx="42945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3604277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5799"/>
            <a:ext cx="12193057" cy="6846401"/>
          </a:xfrm>
          <a:prstGeom prst="rect">
            <a:avLst/>
          </a:prstGeom>
        </p:spPr>
      </p:pic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005580204"/>
              </p:ext>
            </p:extLst>
          </p:nvPr>
        </p:nvGraphicFramePr>
        <p:xfrm>
          <a:off x="519765" y="84399"/>
          <a:ext cx="11367436" cy="64800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8772227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5799"/>
            <a:ext cx="12193057" cy="684640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7246" y="3928162"/>
            <a:ext cx="4168783" cy="294816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9" y="3855196"/>
            <a:ext cx="4028172" cy="302113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006" y="3891679"/>
            <a:ext cx="4174240" cy="294816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53464" y="424459"/>
            <a:ext cx="1168506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dirty="0"/>
              <a:t>Если 3D-модель визуализирует некое </a:t>
            </a:r>
            <a:r>
              <a:rPr lang="ru-RU" sz="3600" b="1" dirty="0"/>
              <a:t>техническое решение</a:t>
            </a:r>
            <a:r>
              <a:rPr lang="ru-RU" sz="3600" dirty="0"/>
              <a:t> (например, расчёт нагрузки балки или новый способ конструирования строения), то защищается само техническое решение, которое может быть запатентовано как </a:t>
            </a:r>
            <a:r>
              <a:rPr lang="ru-RU" sz="3600" b="1" dirty="0"/>
              <a:t>изобретение</a:t>
            </a:r>
            <a:r>
              <a:rPr lang="ru-RU" sz="3600" dirty="0"/>
              <a:t> или </a:t>
            </a:r>
            <a:r>
              <a:rPr lang="ru-RU" sz="3600" b="1" dirty="0"/>
              <a:t>промышленный образец</a:t>
            </a:r>
            <a:r>
              <a:rPr lang="ru-RU" sz="36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849311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5799"/>
            <a:ext cx="12193057" cy="6846401"/>
          </a:xfrm>
          <a:prstGeom prst="rect">
            <a:avLst/>
          </a:prstGeom>
        </p:spPr>
      </p:pic>
      <p:pic>
        <p:nvPicPr>
          <p:cNvPr id="4" name="Picture 2" descr="C:\Users\Полина\Downloads\Telegram Desktop\photo_2025-07-31_17-46-2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2648" y="-1070205"/>
            <a:ext cx="3856021" cy="835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Полина\Downloads\Telegram Desktop\photo_2025-07-31_17-46-2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669" y="-490621"/>
            <a:ext cx="3752850" cy="81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13696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-1039528"/>
            <a:ext cx="16581120" cy="9326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91131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6251" y="-1097280"/>
            <a:ext cx="12994104" cy="8454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64885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21235" y="-2897207"/>
            <a:ext cx="20619451" cy="11598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08659" y="981141"/>
            <a:ext cx="7795661" cy="1325563"/>
          </a:xfrm>
        </p:spPr>
        <p:txBody>
          <a:bodyPr>
            <a:normAutofit fontScale="90000"/>
          </a:bodyPr>
          <a:lstStyle/>
          <a:p>
            <a:pPr algn="just"/>
            <a:r>
              <a:rPr lang="ru-RU" b="1" dirty="0"/>
              <a:t>Объемный товарный знак</a:t>
            </a:r>
            <a:r>
              <a:rPr lang="ru-RU" dirty="0"/>
              <a:t> – это зарегистрированное обозначение, представляющие собой 3</a:t>
            </a:r>
            <a:r>
              <a:rPr lang="en-US" dirty="0"/>
              <a:t>D</a:t>
            </a:r>
            <a:r>
              <a:rPr lang="ru-RU" dirty="0"/>
              <a:t>-объект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38386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79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2879" y="19250"/>
            <a:ext cx="7892032" cy="14003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УСЛОВИЯ ОХРАНОСПОСОБНОСТИ ПРОИЗВЕДЕНИЯ: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       - объективная форма выражения</a:t>
            </a:r>
            <a:endParaRPr lang="ru-RU" sz="1700" i="1" dirty="0"/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       - творческий характер </a:t>
            </a:r>
          </a:p>
        </p:txBody>
      </p:sp>
    </p:spTree>
    <p:extLst>
      <p:ext uri="{BB962C8B-B14F-4D97-AF65-F5344CB8AC3E}">
        <p14:creationId xmlns:p14="http://schemas.microsoft.com/office/powerpoint/2010/main" val="5126346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5799"/>
            <a:ext cx="12193057" cy="6846401"/>
          </a:xfrm>
          <a:prstGeom prst="rect">
            <a:avLst/>
          </a:prstGeom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119857182"/>
              </p:ext>
            </p:extLst>
          </p:nvPr>
        </p:nvGraphicFramePr>
        <p:xfrm>
          <a:off x="2320755" y="209530"/>
          <a:ext cx="9518317" cy="64030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Прямоугольник 3"/>
          <p:cNvSpPr/>
          <p:nvPr/>
        </p:nvSpPr>
        <p:spPr>
          <a:xfrm rot="16200000" flipH="1">
            <a:off x="-1850456" y="2933300"/>
            <a:ext cx="6362301" cy="99621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/>
              <a:t>Способы защиты</a:t>
            </a:r>
          </a:p>
        </p:txBody>
      </p:sp>
    </p:spTree>
    <p:extLst>
      <p:ext uri="{BB962C8B-B14F-4D97-AF65-F5344CB8AC3E}">
        <p14:creationId xmlns:p14="http://schemas.microsoft.com/office/powerpoint/2010/main" val="223992855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3750</TotalTime>
  <Words>196</Words>
  <Application>Microsoft Office PowerPoint</Application>
  <PresentationFormat>Широкоэкранный</PresentationFormat>
  <Paragraphs>29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Как защитить авторские права на 3D модели?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Объемный товарный знак – это зарегистрированное обозначение, представляющие собой 3D-объект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Авторское право на цифровые объекты: можно ли защитить авторские права на 3D модели?</dc:title>
  <dc:creator>Admin</dc:creator>
  <cp:lastModifiedBy>forgalina1009@gmail.com</cp:lastModifiedBy>
  <cp:revision>53</cp:revision>
  <dcterms:created xsi:type="dcterms:W3CDTF">2025-07-28T06:38:28Z</dcterms:created>
  <dcterms:modified xsi:type="dcterms:W3CDTF">2025-08-01T06:38:37Z</dcterms:modified>
</cp:coreProperties>
</file>